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26.xml" ContentType="application/vnd.openxmlformats-officedocument.presentationml.tags+xml"/>
  <Override PartName="/ppt/notesSlides/notesSlide1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2.xml" ContentType="application/vnd.openxmlformats-officedocument.presentationml.notesSlide+xml"/>
  <Override PartName="/ppt/tags/tag31.xml" ContentType="application/vnd.openxmlformats-officedocument.presentationml.tags+xml"/>
  <Override PartName="/ppt/notesSlides/notesSlide3.xml" ContentType="application/vnd.openxmlformats-officedocument.presentationml.notesSlide+xml"/>
  <Override PartName="/ppt/tags/tag32.xml" ContentType="application/vnd.openxmlformats-officedocument.presentationml.tags+xml"/>
  <Override PartName="/ppt/notesSlides/notesSlide4.xml" ContentType="application/vnd.openxmlformats-officedocument.presentationml.notesSlide+xml"/>
  <Override PartName="/ppt/tags/tag33.xml" ContentType="application/vnd.openxmlformats-officedocument.presentationml.tags+xml"/>
  <Override PartName="/ppt/notesSlides/notesSlide5.xml" ContentType="application/vnd.openxmlformats-officedocument.presentationml.notesSlide+xml"/>
  <Override PartName="/ppt/tags/tag34.xml" ContentType="application/vnd.openxmlformats-officedocument.presentationml.tags+xml"/>
  <Override PartName="/ppt/notesSlides/notesSlide6.xml" ContentType="application/vnd.openxmlformats-officedocument.presentationml.notesSlide+xml"/>
  <Override PartName="/ppt/tags/tag35.xml" ContentType="application/vnd.openxmlformats-officedocument.presentationml.tags+xml"/>
  <Override PartName="/ppt/notesSlides/notesSlide7.xml" ContentType="application/vnd.openxmlformats-officedocument.presentationml.notesSlide+xml"/>
  <Override PartName="/ppt/tags/tag36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3" r:id="rId2"/>
  </p:sldMasterIdLst>
  <p:notesMasterIdLst>
    <p:notesMasterId r:id="rId15"/>
  </p:notesMasterIdLst>
  <p:handoutMasterIdLst>
    <p:handoutMasterId r:id="rId16"/>
  </p:handoutMasterIdLst>
  <p:sldIdLst>
    <p:sldId id="325" r:id="rId3"/>
    <p:sldId id="333" r:id="rId4"/>
    <p:sldId id="273" r:id="rId5"/>
    <p:sldId id="326" r:id="rId6"/>
    <p:sldId id="329" r:id="rId7"/>
    <p:sldId id="331" r:id="rId8"/>
    <p:sldId id="330" r:id="rId9"/>
    <p:sldId id="335" r:id="rId10"/>
    <p:sldId id="336" r:id="rId11"/>
    <p:sldId id="338" r:id="rId12"/>
    <p:sldId id="337" r:id="rId13"/>
    <p:sldId id="334" r:id="rId14"/>
  </p:sldIdLst>
  <p:sldSz cx="12192000" cy="6858000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5B97"/>
    <a:srgbClr val="403E3E"/>
    <a:srgbClr val="48CAD9"/>
    <a:srgbClr val="3DE0BC"/>
    <a:srgbClr val="F3BE21"/>
    <a:srgbClr val="7BA681"/>
    <a:srgbClr val="28402F"/>
    <a:srgbClr val="FF58D4"/>
    <a:srgbClr val="F4AD69"/>
    <a:srgbClr val="4984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5" autoAdjust="0"/>
    <p:restoredTop sz="94559" autoAdjust="0"/>
  </p:normalViewPr>
  <p:slideViewPr>
    <p:cSldViewPr snapToGrid="0" showGuides="1">
      <p:cViewPr>
        <p:scale>
          <a:sx n="76" d="100"/>
          <a:sy n="76" d="100"/>
        </p:scale>
        <p:origin x="-480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0" d="100"/>
          <a:sy n="70" d="100"/>
        </p:scale>
        <p:origin x="2416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1833701D-4330-4EE7-9BF0-6431F8E2A6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2BCF998-A782-4C8A-8747-A2CA7D048A0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6C422E-181F-4E69-B889-4841EA1EE446}" type="datetimeFigureOut">
              <a:rPr lang="en-ID" smtClean="0"/>
              <a:t>16/01/2021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2E3B75D-11DD-4E29-B21A-3BEFD7843A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EF2A97F-C387-40BF-A80D-9B120372ED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1A19D-7FE1-442D-97C1-2F2B47ADDD7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867631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4.jpg>
</file>

<file path=ppt/media/image5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0B7041-6594-4BE2-8703-78B4E00C91E5}" type="datetimeFigureOut">
              <a:rPr lang="en-ID" smtClean="0"/>
              <a:t>16/01/2021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CE837E-594B-4F0F-92F5-F20D4296AC5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18328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xps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remote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eadwayio?utm_source=unsplash&amp;utm_medium=referral&amp;utm_content=creditCopyTex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work?utm_source=unsplash&amp;utm_medium=referral&amp;utm_content=creditCopyText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new_data_services?utm_source=unsplash&amp;utm_medium=referral&amp;utm_content=creditCopyTex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work?utm_source=unsplash&amp;utm_medium=referral&amp;utm_content=creditCopyText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nniespratt?utm_source=unsplash&amp;utm_medium=referral&amp;utm_content=creditCopyText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team?utm_source=unsplash&amp;utm_medium=referral&amp;utm_content=creditCopyText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nniespratt?utm_source=unsplash&amp;utm_medium=referral&amp;utm_content=creditCopyText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team?utm_source=unsplash&amp;utm_medium=referral&amp;utm_content=creditCopyText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nniespratt?utm_source=unsplash&amp;utm_medium=referral&amp;utm_content=creditCopyText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team?utm_source=unsplash&amp;utm_medium=referral&amp;utm_content=creditCopyText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nniespratt?utm_source=unsplash&amp;utm_medium=referral&amp;utm_content=creditCopyTex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team?utm_source=unsplash&amp;utm_medium=referral&amp;utm_content=creditCopyText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epicantus?utm_source=unsplash&amp;utm_medium=referral&amp;utm_content=creditCopyText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remote-work?utm_source=unsplash&amp;utm_medium=referral&amp;utm_content=creditCopyTex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81746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XPS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87078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Headway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03572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NEW DATA SERVICES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6392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Annie Spratt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07102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Annie Spratt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07102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Annie Spratt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071024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Annie Spratt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07102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Daria </a:t>
            </a:r>
            <a:r>
              <a:rPr lang="en-ID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Nepriakhina</a:t>
            </a:r>
            <a:r>
              <a:rPr lang="en-ID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42723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9.bin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1.bin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6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7.bin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8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76D4F50A-5055-49DA-BB8F-2562F5049A4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701415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2" name="think-cell Slide" r:id="rId5" imgW="351" imgH="351" progId="TCLayout.ActiveDocument.1">
                  <p:embed/>
                </p:oleObj>
              </mc:Choice>
              <mc:Fallback>
                <p:oleObj name="think-cell Slide" r:id="rId5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2E967E64-14E7-49F0-BB62-7D7FC2D6111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60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4E2FFAA-25BE-47A2-A60E-349BE354A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93DAA34-980C-44A0-9965-D1AF72E12A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31414301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="" xmlns:a16="http://schemas.microsoft.com/office/drawing/2014/main" id="{08D9FE51-1EF0-4EE1-BFA5-12148600367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4350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51" name="think-cell Slide" r:id="rId5" imgW="351" imgH="351" progId="TCLayout.ActiveDocument.1">
                  <p:embed/>
                </p:oleObj>
              </mc:Choice>
              <mc:Fallback>
                <p:oleObj name="think-cell Slide" r:id="rId5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="" xmlns:a16="http://schemas.microsoft.com/office/drawing/2014/main" id="{98A80063-B2A1-44A4-9477-86F03686A88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2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FE03295E-5F2E-469B-B4C3-767643F28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3A84A6C5-DA12-455A-81DD-2B5C41D0E9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5A59A1D-8CC0-43CE-9EB7-F5DE71D0A3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3427E83-516A-4461-8E80-E9AA63529918}"/>
              </a:ext>
            </a:extLst>
          </p:cNvPr>
          <p:cNvSpPr txBox="1"/>
          <p:nvPr userDrawn="1"/>
        </p:nvSpPr>
        <p:spPr>
          <a:xfrm>
            <a:off x="11425306" y="6484838"/>
            <a:ext cx="233294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1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6C5D77DB-23A3-4ADD-BEE5-8E632CF9FCCC}"/>
              </a:ext>
            </a:extLst>
          </p:cNvPr>
          <p:cNvSpPr txBox="1"/>
          <p:nvPr userDrawn="1"/>
        </p:nvSpPr>
        <p:spPr>
          <a:xfrm>
            <a:off x="533400" y="6507921"/>
            <a:ext cx="1312237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Remote Onboarding Process</a:t>
            </a:r>
          </a:p>
        </p:txBody>
      </p:sp>
    </p:spTree>
    <p:extLst>
      <p:ext uri="{BB962C8B-B14F-4D97-AF65-F5344CB8AC3E}">
        <p14:creationId xmlns:p14="http://schemas.microsoft.com/office/powerpoint/2010/main" val="1775104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A01AAA21-F482-412E-A625-049E0606D67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604717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75" name="think-cell Slide" r:id="rId5" imgW="351" imgH="351" progId="TCLayout.ActiveDocument.1">
                  <p:embed/>
                </p:oleObj>
              </mc:Choice>
              <mc:Fallback>
                <p:oleObj name="think-cell Slide" r:id="rId5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6F1AF5EF-56D3-45E3-AFBB-0E2A5080DB3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6C3B649-33B5-49E0-AF95-5C2F74360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B1F3234-B853-4DD4-ACD3-949D5F284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33400" y="1825624"/>
            <a:ext cx="11125200" cy="44227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D108A02-98E2-4FE5-AAB5-1400BBFC8A6F}"/>
              </a:ext>
            </a:extLst>
          </p:cNvPr>
          <p:cNvSpPr txBox="1"/>
          <p:nvPr userDrawn="1"/>
        </p:nvSpPr>
        <p:spPr>
          <a:xfrm>
            <a:off x="11425306" y="6484838"/>
            <a:ext cx="233294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1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FBB9C5FE-0FFA-468C-9824-40FB6DD999A6}"/>
              </a:ext>
            </a:extLst>
          </p:cNvPr>
          <p:cNvSpPr txBox="1"/>
          <p:nvPr userDrawn="1"/>
        </p:nvSpPr>
        <p:spPr>
          <a:xfrm>
            <a:off x="533400" y="6507921"/>
            <a:ext cx="1312237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Remote Onboarding Process</a:t>
            </a:r>
          </a:p>
        </p:txBody>
      </p:sp>
    </p:spTree>
    <p:extLst>
      <p:ext uri="{BB962C8B-B14F-4D97-AF65-F5344CB8AC3E}">
        <p14:creationId xmlns:p14="http://schemas.microsoft.com/office/powerpoint/2010/main" val="18336880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541B1A9E-F8FD-4983-8B3D-23700D97010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892271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99" name="think-cell Slide" r:id="rId5" imgW="351" imgH="351" progId="TCLayout.ActiveDocument.1">
                  <p:embed/>
                </p:oleObj>
              </mc:Choice>
              <mc:Fallback>
                <p:oleObj name="think-cell Slide" r:id="rId5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571763D3-5CD9-4A81-8364-B592C5D0ACE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9874D309-A159-49EF-AA30-9AD12AF5DB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4"/>
            <a:ext cx="2933700" cy="58832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C069772-6562-4B91-92CF-F6615BFA12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33400" y="365124"/>
            <a:ext cx="8039100" cy="5883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AF74A31-AA1D-418D-B416-1F4772B5A2BF}"/>
              </a:ext>
            </a:extLst>
          </p:cNvPr>
          <p:cNvSpPr txBox="1"/>
          <p:nvPr userDrawn="1"/>
        </p:nvSpPr>
        <p:spPr>
          <a:xfrm>
            <a:off x="11425306" y="6484838"/>
            <a:ext cx="233294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1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A53B6F7-5CF8-4631-BF78-0D404A1C35A8}"/>
              </a:ext>
            </a:extLst>
          </p:cNvPr>
          <p:cNvSpPr txBox="1"/>
          <p:nvPr userDrawn="1"/>
        </p:nvSpPr>
        <p:spPr>
          <a:xfrm>
            <a:off x="533400" y="6507921"/>
            <a:ext cx="1312237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Remote Onboarding Process</a:t>
            </a:r>
          </a:p>
        </p:txBody>
      </p:sp>
    </p:spTree>
    <p:extLst>
      <p:ext uri="{BB962C8B-B14F-4D97-AF65-F5344CB8AC3E}">
        <p14:creationId xmlns:p14="http://schemas.microsoft.com/office/powerpoint/2010/main" val="39475908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AC4667F-4A42-4769-9F76-64A261C4F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C24069B-AD9E-4FD2-85C7-CA56E7D2E9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BF414C1-9481-4450-BEE2-B273EC648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BFF7BD5-48FE-4479-BDAD-935E39F0D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48C7FAA-862A-427D-B2E9-7ECD4466C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789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72082DB-BCDA-4917-88D8-1AECA61BE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6EC8A80-8FB7-4D85-BEA1-BAE86F7A2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7922ABA-6911-407D-B24E-35E3AA632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DD4888D-4CA5-4F5C-8822-8A3FBE819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EEACBF1-B3EF-4AEB-A8E7-21B81084E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79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B7BFA7-5EB5-45A2-8545-4EE19F174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1E6874B-A9BC-42E2-8900-580F208EF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987DB26-5055-4490-AE13-018939719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3F71663-33E2-49F4-AD7F-7FF39035C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6AE8C53-25D3-46D3-995C-A4B2A2E3B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93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D99A228-E5C4-4276-A4F6-46F064029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B34E2A1-EDA3-44BB-B335-6EB8241C7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5FD43637-598C-47AF-BFFA-98CA5BE46D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E6D2D6C-7B4F-42AE-8889-68E76E4A2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48FC1CF-8412-43F1-A888-0ABCC6C6B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C646DA3-E6E7-44C9-85E8-E149F047C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72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9B1EEF7-A177-4443-B24C-41C40C818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04E5D14-E479-47B6-9A92-366463E57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1287FE4-F1D9-43E0-9199-1D80D377E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EEF8E8FE-C386-4CFB-8BE8-E62223BD4E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77D69A3C-8F99-482C-A0B7-430FF68ED2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A92C0A86-DF2E-48B2-9694-388ACB111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EA807717-F40D-42D4-8066-60304C850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C79529F1-9D1A-4219-93EB-FA054BA8F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056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30298F5-AE7F-47AF-B5E6-2715C6F55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D8E94DA2-C06B-4FB3-B9A7-5FCFA1597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9F79F58-0C58-4534-8EA9-A70D80CD6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25B6AC3-2A1E-4B55-9F85-EC4DFE8FE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0826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04BFFACA-70E8-4B04-9552-9935820AF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04FC4C8-9E6C-433D-A108-052F6087D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F44F9FB3-847A-43BF-8DFE-1CD61A6E4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23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7F35AA68-F172-4A78-B889-683911552A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3111649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07" name="think-cell Slide" r:id="rId5" imgW="351" imgH="351" progId="TCLayout.ActiveDocument.1">
                  <p:embed/>
                </p:oleObj>
              </mc:Choice>
              <mc:Fallback>
                <p:oleObj name="think-cell Slide" r:id="rId5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0E72F155-0712-4AE2-8211-2F0289E5D92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5943E93-BC38-4864-A0B9-1D06524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804DEF6-B94F-4858-A2BA-F37F3A9A6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825624"/>
            <a:ext cx="11125200" cy="4422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881859F-6E04-4E0C-8AFF-FDA759EFDF71}"/>
              </a:ext>
            </a:extLst>
          </p:cNvPr>
          <p:cNvSpPr txBox="1"/>
          <p:nvPr userDrawn="1"/>
        </p:nvSpPr>
        <p:spPr>
          <a:xfrm>
            <a:off x="11425306" y="6484838"/>
            <a:ext cx="233294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1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0FA5208-0DCA-40B3-B82C-C58053861BFF}"/>
              </a:ext>
            </a:extLst>
          </p:cNvPr>
          <p:cNvSpPr txBox="1"/>
          <p:nvPr userDrawn="1"/>
        </p:nvSpPr>
        <p:spPr>
          <a:xfrm>
            <a:off x="533400" y="6507921"/>
            <a:ext cx="1312237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Remote Onboarding Process</a:t>
            </a:r>
          </a:p>
        </p:txBody>
      </p:sp>
    </p:spTree>
    <p:extLst>
      <p:ext uri="{BB962C8B-B14F-4D97-AF65-F5344CB8AC3E}">
        <p14:creationId xmlns:p14="http://schemas.microsoft.com/office/powerpoint/2010/main" val="3093771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D836DF6-C1AA-4B20-9AAF-56E32688A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2EE1A13-1675-4059-B45B-A77757B93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B19A5C0-AF5B-44DC-A682-84AAB05C48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900C4FA9-6241-4B09-829B-57067D044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07FC6C1A-93CE-475B-9025-9FFDDEE50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BB15B8C-EEA5-4E22-8D0F-D76EA7F78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86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FA6E124-976C-4B60-9586-9146F5FC3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3876A346-EC3F-4ED9-833D-FDB883258B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E378078-91B6-4AAB-BFB5-AD3616F10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8B48079-D862-40FB-8123-A6A7DE451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55D1913-5B66-4DB2-AC15-094E43441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1429E82-2304-42B8-AC3C-E02CE8251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4532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EADCBDE-02EE-4B02-B1A7-AF3014F6B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6E58CD7-6865-4B5D-A136-983C5A9D9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B8C731C-EA89-4E85-B21F-CBD3864B5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C62CACB-E603-4529-8C99-9FD2C8854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09BCA09-2F50-4D2D-B400-6A1B2E46D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2031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84628330-B72C-483A-8650-07BBEA7246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565FCEBC-7733-47E5-AF33-401040A20D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DAAB3D0-6061-48F3-9A7E-886739919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93F483F-F973-47D7-951C-D54B54D7F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4D8D37C-B19D-4856-B649-3E9FAA37A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498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C3D05BBD-75A3-45A1-A625-FA5B13A1F83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96552641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30" name="think-cell Slide" r:id="rId5" imgW="351" imgH="351" progId="TCLayout.ActiveDocument.1">
                  <p:embed/>
                </p:oleObj>
              </mc:Choice>
              <mc:Fallback>
                <p:oleObj name="think-cell Slide" r:id="rId5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FF088084-F7F4-4ED5-9E51-297D06415423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60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E63D7A-540E-425A-BEF5-69BB8D40B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F3CBEA5-6625-4A00-B51E-8641A4AE2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91985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="" xmlns:a16="http://schemas.microsoft.com/office/drawing/2014/main" id="{534F2D28-F53C-4EB4-B9CE-CDE75BBCF34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602305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5" name="think-cell Slide" r:id="rId5" imgW="351" imgH="351" progId="TCLayout.ActiveDocument.1">
                  <p:embed/>
                </p:oleObj>
              </mc:Choice>
              <mc:Fallback>
                <p:oleObj name="think-cell Slide" r:id="rId5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="" xmlns:a16="http://schemas.microsoft.com/office/drawing/2014/main" id="{DF8B75C5-941E-49C8-8273-E7412CD2EFD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DDD00FA-CA57-4FCA-BFA6-C374C16C9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E40965A-09CA-4AA8-9C52-A5770F4234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400" y="1825624"/>
            <a:ext cx="5486400" cy="4422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E9E6E0D-8C89-4C4D-B2ED-BC0A4867F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486400" cy="4422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1D3C6890-E0A1-4B08-A908-C883680C3F5A}"/>
              </a:ext>
            </a:extLst>
          </p:cNvPr>
          <p:cNvSpPr txBox="1"/>
          <p:nvPr userDrawn="1"/>
        </p:nvSpPr>
        <p:spPr>
          <a:xfrm>
            <a:off x="11425306" y="6484838"/>
            <a:ext cx="233294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1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9E953DA1-C1C1-4EAB-B7EA-BAD3ACB4E13F}"/>
              </a:ext>
            </a:extLst>
          </p:cNvPr>
          <p:cNvSpPr txBox="1"/>
          <p:nvPr userDrawn="1"/>
        </p:nvSpPr>
        <p:spPr>
          <a:xfrm>
            <a:off x="533400" y="6507921"/>
            <a:ext cx="1312237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Remote Onboarding Process</a:t>
            </a:r>
          </a:p>
        </p:txBody>
      </p:sp>
    </p:spTree>
    <p:extLst>
      <p:ext uri="{BB962C8B-B14F-4D97-AF65-F5344CB8AC3E}">
        <p14:creationId xmlns:p14="http://schemas.microsoft.com/office/powerpoint/2010/main" val="3804770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="" xmlns:a16="http://schemas.microsoft.com/office/drawing/2014/main" id="{BC4B0497-6A5C-424D-AAA0-E56311C705F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5293820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9" name="think-cell Slide" r:id="rId5" imgW="351" imgH="351" progId="TCLayout.ActiveDocument.1">
                  <p:embed/>
                </p:oleObj>
              </mc:Choice>
              <mc:Fallback>
                <p:oleObj name="think-cell Slide" r:id="rId5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="" xmlns:a16="http://schemas.microsoft.com/office/drawing/2014/main" id="{99185E84-E0D0-4923-8F1C-101A943E863C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1BB064-2B6B-4DB3-B5F2-73FB6436F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65125"/>
            <a:ext cx="11128376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20364BD-656F-49D4-978C-1EF0460DC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681163"/>
            <a:ext cx="5464175" cy="83704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72CC1E74-B5DE-489B-8062-6F648F39A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3400" y="2505074"/>
            <a:ext cx="5464175" cy="37433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CD74AC3-B164-43D5-8EE3-2B3FACE1F0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86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5D59746C-CBAC-4D9D-AFCA-8ED31A8889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4"/>
            <a:ext cx="5486400" cy="37433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E4AF168C-8EF0-4E5D-81FF-2CA7495E2898}"/>
              </a:ext>
            </a:extLst>
          </p:cNvPr>
          <p:cNvSpPr txBox="1"/>
          <p:nvPr userDrawn="1"/>
        </p:nvSpPr>
        <p:spPr>
          <a:xfrm>
            <a:off x="11425306" y="6484838"/>
            <a:ext cx="233294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1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D2C22806-EF4E-452C-BC54-30966B5F5F55}"/>
              </a:ext>
            </a:extLst>
          </p:cNvPr>
          <p:cNvSpPr txBox="1"/>
          <p:nvPr userDrawn="1"/>
        </p:nvSpPr>
        <p:spPr>
          <a:xfrm>
            <a:off x="533400" y="6507921"/>
            <a:ext cx="1312237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Remote Onboarding Process</a:t>
            </a:r>
          </a:p>
        </p:txBody>
      </p:sp>
    </p:spTree>
    <p:extLst>
      <p:ext uri="{BB962C8B-B14F-4D97-AF65-F5344CB8AC3E}">
        <p14:creationId xmlns:p14="http://schemas.microsoft.com/office/powerpoint/2010/main" val="254352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469F89DD-CA58-45CD-90F9-4278575A1B0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248527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04" name="think-cell Slide" r:id="rId5" imgW="351" imgH="351" progId="TCLayout.ActiveDocument.1">
                  <p:embed/>
                </p:oleObj>
              </mc:Choice>
              <mc:Fallback>
                <p:oleObj name="think-cell Slide" r:id="rId5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="" xmlns:a16="http://schemas.microsoft.com/office/drawing/2014/main" id="{3EA4E1EA-D881-409B-8C04-1257A8D74E5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9ADFF5-D2DF-4F4C-B84D-A9AF846D8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FA239CBC-F8C8-4181-BD3C-8EF8AC61B31F}"/>
              </a:ext>
            </a:extLst>
          </p:cNvPr>
          <p:cNvSpPr txBox="1"/>
          <p:nvPr userDrawn="1"/>
        </p:nvSpPr>
        <p:spPr>
          <a:xfrm>
            <a:off x="11425306" y="6484838"/>
            <a:ext cx="233294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1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658CED2-80CD-4B6D-B2E1-7B7DC14E4136}"/>
              </a:ext>
            </a:extLst>
          </p:cNvPr>
          <p:cNvSpPr txBox="1"/>
          <p:nvPr userDrawn="1"/>
        </p:nvSpPr>
        <p:spPr>
          <a:xfrm>
            <a:off x="533400" y="6507921"/>
            <a:ext cx="1312237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Remote Onboarding Process</a:t>
            </a:r>
          </a:p>
        </p:txBody>
      </p:sp>
    </p:spTree>
    <p:extLst>
      <p:ext uri="{BB962C8B-B14F-4D97-AF65-F5344CB8AC3E}">
        <p14:creationId xmlns:p14="http://schemas.microsoft.com/office/powerpoint/2010/main" val="3367220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B7A54D6B-AD1F-4762-AC29-5F84F21768EB}"/>
              </a:ext>
            </a:extLst>
          </p:cNvPr>
          <p:cNvSpPr txBox="1"/>
          <p:nvPr userDrawn="1"/>
        </p:nvSpPr>
        <p:spPr>
          <a:xfrm>
            <a:off x="11425306" y="6484838"/>
            <a:ext cx="233294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1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0817EBF4-C2AF-4CBA-8A4F-7BDB1A77B991}"/>
              </a:ext>
            </a:extLst>
          </p:cNvPr>
          <p:cNvSpPr txBox="1"/>
          <p:nvPr userDrawn="1"/>
        </p:nvSpPr>
        <p:spPr>
          <a:xfrm>
            <a:off x="533400" y="6507921"/>
            <a:ext cx="1312237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Remote Onboarding Process</a:t>
            </a:r>
          </a:p>
        </p:txBody>
      </p:sp>
    </p:spTree>
    <p:extLst>
      <p:ext uri="{BB962C8B-B14F-4D97-AF65-F5344CB8AC3E}">
        <p14:creationId xmlns:p14="http://schemas.microsoft.com/office/powerpoint/2010/main" val="725188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539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="" xmlns:a16="http://schemas.microsoft.com/office/drawing/2014/main" id="{C7CBAD09-A2C3-40B0-A715-021BD861983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1675538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27" name="think-cell Slide" r:id="rId5" imgW="351" imgH="351" progId="TCLayout.ActiveDocument.1">
                  <p:embed/>
                </p:oleObj>
              </mc:Choice>
              <mc:Fallback>
                <p:oleObj name="think-cell Slide" r:id="rId5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="" xmlns:a16="http://schemas.microsoft.com/office/drawing/2014/main" id="{72723C81-9794-4AE4-8C4E-C87F3BBF3CA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2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37B33DCC-E58D-4E90-BD32-93612EB10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FB7CF97-5037-48C8-8243-48B5F7870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6953ED2-55B1-4F90-9569-25377B50E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280FDC3B-FF54-45FD-8337-F815F6726BBD}"/>
              </a:ext>
            </a:extLst>
          </p:cNvPr>
          <p:cNvSpPr txBox="1"/>
          <p:nvPr userDrawn="1"/>
        </p:nvSpPr>
        <p:spPr>
          <a:xfrm>
            <a:off x="11425306" y="6484838"/>
            <a:ext cx="233294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1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5E599EE4-F619-48D1-9F18-C205B4BAD761}"/>
              </a:ext>
            </a:extLst>
          </p:cNvPr>
          <p:cNvSpPr txBox="1"/>
          <p:nvPr userDrawn="1"/>
        </p:nvSpPr>
        <p:spPr>
          <a:xfrm>
            <a:off x="533400" y="6507921"/>
            <a:ext cx="1312237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Remote Onboarding Process</a:t>
            </a:r>
          </a:p>
        </p:txBody>
      </p:sp>
    </p:spTree>
    <p:extLst>
      <p:ext uri="{BB962C8B-B14F-4D97-AF65-F5344CB8AC3E}">
        <p14:creationId xmlns:p14="http://schemas.microsoft.com/office/powerpoint/2010/main" val="1475451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vmlDrawing" Target="../drawings/vmlDrawing12.v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14.xml"/><Relationship Id="rId16" Type="http://schemas.openxmlformats.org/officeDocument/2006/relationships/oleObject" Target="../embeddings/oleObject12.bin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ags" Target="../tags/tag25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ags" Target="../tags/tag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="" xmlns:a16="http://schemas.microsoft.com/office/drawing/2014/main" id="{4B6927B9-FE2F-6547-888C-BB7E7A88DDF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328474363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" name="think-cell Slide" r:id="rId17" imgW="7772400" imgH="10058400" progId="TCLayout.ActiveDocument.1">
                  <p:embed/>
                </p:oleObj>
              </mc:Choice>
              <mc:Fallback>
                <p:oleObj name="think-cell Slide" r:id="rId17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="" xmlns:a16="http://schemas.microsoft.com/office/drawing/2014/main" id="{9B02A9F1-D26D-C949-A8F3-A16AA4A7248A}"/>
              </a:ext>
            </a:extLst>
          </p:cNvPr>
          <p:cNvSpPr/>
          <p:nvPr userDrawn="1">
            <p:custDataLst>
              <p:tags r:id="rId16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Segoe UI" panose="020B0502040204020203" pitchFamily="34" charset="0"/>
              <a:ea typeface="+mj-ea"/>
              <a:cs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21DE9C95-668D-4C97-99D8-074E1701B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06400"/>
            <a:ext cx="11125200" cy="88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2F9BE55-B1B7-4BDF-8E9F-D05E93906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524000"/>
            <a:ext cx="111252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36658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>
        <p15:guide id="3" pos="336" userDrawn="1">
          <p15:clr>
            <a:srgbClr val="F26B43"/>
          </p15:clr>
        </p15:guide>
        <p15:guide id="4" pos="7344" userDrawn="1">
          <p15:clr>
            <a:srgbClr val="F26B43"/>
          </p15:clr>
        </p15:guide>
        <p15:guide id="5" orient="horz" pos="3936" userDrawn="1">
          <p15:clr>
            <a:srgbClr val="F26B43"/>
          </p15:clr>
        </p15:guide>
        <p15:guide id="6" orient="horz" pos="960" userDrawn="1">
          <p15:clr>
            <a:srgbClr val="F26B43"/>
          </p15:clr>
        </p15:guide>
        <p15:guide id="7" orient="horz" pos="81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="" xmlns:a16="http://schemas.microsoft.com/office/drawing/2014/main" id="{ED94B709-68DB-46FC-B455-CB505409406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1446154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94" name="think-cell Slide" r:id="rId16" imgW="383" imgH="384" progId="TCLayout.ActiveDocument.1">
                  <p:embed/>
                </p:oleObj>
              </mc:Choice>
              <mc:Fallback>
                <p:oleObj name="think-cell Slide" r:id="rId16" imgW="383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="" xmlns:a16="http://schemas.microsoft.com/office/drawing/2014/main" id="{ED94B709-68DB-46FC-B455-CB50540940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="" xmlns:a16="http://schemas.microsoft.com/office/drawing/2014/main" id="{7C38A36E-B0DB-4B2C-9E14-CB1CA68923A4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0" i="0" baseline="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1F06ECFE-CB03-472A-A5AF-459AC7B92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501AD5B-7DEC-4863-9F2B-2F6D340F2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0C36265-12B6-4411-B2A0-99897D704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DABFE-CF63-491E-84AB-A903E3350969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91F056C-3D55-4AF4-A2DD-96ACA21B5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F5CDB6D-74BE-4C5E-AFC2-232D4404AD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899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jpg"/><Relationship Id="rId2" Type="http://schemas.openxmlformats.org/officeDocument/2006/relationships/tags" Target="../tags/tag26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3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0.png"/><Relationship Id="rId2" Type="http://schemas.openxmlformats.org/officeDocument/2006/relationships/tags" Target="../tags/tag36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21.bin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4.bin"/><Relationship Id="rId4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tags" Target="../tags/tag30.xml"/><Relationship Id="rId7" Type="http://schemas.openxmlformats.org/officeDocument/2006/relationships/image" Target="../media/image2.emf"/><Relationship Id="rId2" Type="http://schemas.openxmlformats.org/officeDocument/2006/relationships/tags" Target="../tags/tag29.xml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15.bin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9.jpeg"/><Relationship Id="rId12" Type="http://schemas.openxmlformats.org/officeDocument/2006/relationships/image" Target="../media/image14.png"/><Relationship Id="rId2" Type="http://schemas.openxmlformats.org/officeDocument/2006/relationships/tags" Target="../tags/tag31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3.emf"/><Relationship Id="rId11" Type="http://schemas.openxmlformats.org/officeDocument/2006/relationships/image" Target="../media/image13.png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12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6.jpeg"/><Relationship Id="rId2" Type="http://schemas.openxmlformats.org/officeDocument/2006/relationships/tags" Target="../tags/tag3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17.bin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33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18.bin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7.png"/><Relationship Id="rId2" Type="http://schemas.openxmlformats.org/officeDocument/2006/relationships/tags" Target="../tags/tag34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19.bin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9.png"/><Relationship Id="rId2" Type="http://schemas.openxmlformats.org/officeDocument/2006/relationships/tags" Target="../tags/tag35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20.bin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="" xmlns:a16="http://schemas.microsoft.com/office/drawing/2014/main" id="{E9EA09A9-7BEC-49BA-B0B8-FE8D5AE3F2A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952817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30" name="think-cell Slide" r:id="rId5" imgW="351" imgH="351" progId="TCLayout.ActiveDocument.1">
                  <p:embed/>
                </p:oleObj>
              </mc:Choice>
              <mc:Fallback>
                <p:oleObj name="think-cell Slide" r:id="rId5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 descr="A computer sitting on top of a table&#10;&#10;Description automatically generated">
            <a:extLst>
              <a:ext uri="{FF2B5EF4-FFF2-40B4-BE49-F238E27FC236}">
                <a16:creationId xmlns="" xmlns:a16="http://schemas.microsoft.com/office/drawing/2014/main" id="{EC6A7D03-6529-4F51-BC9A-EA43237FD02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65" b="502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97AD56F0-C2B9-4D73-BC11-7A7DAF968572}"/>
              </a:ext>
            </a:extLst>
          </p:cNvPr>
          <p:cNvSpPr/>
          <p:nvPr/>
        </p:nvSpPr>
        <p:spPr>
          <a:xfrm>
            <a:off x="-61934" y="-3076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8703076 w 12192000"/>
              <a:gd name="connsiteY1" fmla="*/ 0 h 6858000"/>
              <a:gd name="connsiteX2" fmla="*/ 7162800 w 12192000"/>
              <a:gd name="connsiteY2" fmla="*/ 4673594 h 6858000"/>
              <a:gd name="connsiteX3" fmla="*/ 10969224 w 12192000"/>
              <a:gd name="connsiteY3" fmla="*/ 4673594 h 6858000"/>
              <a:gd name="connsiteX4" fmla="*/ 12192000 w 12192000"/>
              <a:gd name="connsiteY4" fmla="*/ 963377 h 6858000"/>
              <a:gd name="connsiteX5" fmla="*/ 12192000 w 12192000"/>
              <a:gd name="connsiteY5" fmla="*/ 6858000 h 6858000"/>
              <a:gd name="connsiteX6" fmla="*/ 0 w 12192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8703076" y="0"/>
                </a:lnTo>
                <a:lnTo>
                  <a:pt x="7162800" y="4673594"/>
                </a:lnTo>
                <a:lnTo>
                  <a:pt x="10969224" y="4673594"/>
                </a:lnTo>
                <a:lnTo>
                  <a:pt x="12192000" y="963377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0BAEF156-3BBB-440D-8792-5DF1D2FDD6F4}"/>
              </a:ext>
            </a:extLst>
          </p:cNvPr>
          <p:cNvSpPr txBox="1">
            <a:spLocks/>
          </p:cNvSpPr>
          <p:nvPr/>
        </p:nvSpPr>
        <p:spPr>
          <a:xfrm>
            <a:off x="3654031" y="1660028"/>
            <a:ext cx="4760065" cy="664797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ĐỒ ÁN CƠ SỞ 2</a:t>
            </a:r>
            <a:endParaRPr lang="en-US" sz="4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D79A815E-CFDE-4030-99B8-973B38B57EA1}"/>
              </a:ext>
            </a:extLst>
          </p:cNvPr>
          <p:cNvCxnSpPr>
            <a:cxnSpLocks/>
          </p:cNvCxnSpPr>
          <p:nvPr/>
        </p:nvCxnSpPr>
        <p:spPr>
          <a:xfrm>
            <a:off x="3011915" y="5742137"/>
            <a:ext cx="58991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: Shape 32">
            <a:extLst>
              <a:ext uri="{FF2B5EF4-FFF2-40B4-BE49-F238E27FC236}">
                <a16:creationId xmlns="" xmlns:a16="http://schemas.microsoft.com/office/drawing/2014/main" id="{06F0619C-34C7-43E3-BCB7-72E336A4FC4B}"/>
              </a:ext>
            </a:extLst>
          </p:cNvPr>
          <p:cNvSpPr/>
          <p:nvPr/>
        </p:nvSpPr>
        <p:spPr>
          <a:xfrm>
            <a:off x="376283" y="2575901"/>
            <a:ext cx="3181109" cy="4673594"/>
          </a:xfrm>
          <a:custGeom>
            <a:avLst/>
            <a:gdLst>
              <a:gd name="connsiteX0" fmla="*/ 1540276 w 5029200"/>
              <a:gd name="connsiteY0" fmla="*/ 0 h 4673594"/>
              <a:gd name="connsiteX1" fmla="*/ 5029200 w 5029200"/>
              <a:gd name="connsiteY1" fmla="*/ 0 h 4673594"/>
              <a:gd name="connsiteX2" fmla="*/ 5029200 w 5029200"/>
              <a:gd name="connsiteY2" fmla="*/ 963377 h 4673594"/>
              <a:gd name="connsiteX3" fmla="*/ 3806424 w 5029200"/>
              <a:gd name="connsiteY3" fmla="*/ 4673594 h 4673594"/>
              <a:gd name="connsiteX4" fmla="*/ 0 w 5029200"/>
              <a:gd name="connsiteY4" fmla="*/ 4673594 h 4673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29200" h="4673594">
                <a:moveTo>
                  <a:pt x="1540276" y="0"/>
                </a:moveTo>
                <a:lnTo>
                  <a:pt x="5029200" y="0"/>
                </a:lnTo>
                <a:lnTo>
                  <a:pt x="5029200" y="963377"/>
                </a:lnTo>
                <a:lnTo>
                  <a:pt x="3806424" y="4673594"/>
                </a:lnTo>
                <a:lnTo>
                  <a:pt x="0" y="4673594"/>
                </a:lnTo>
                <a:close/>
              </a:path>
            </a:pathLst>
          </a:custGeom>
          <a:gradFill flip="none" rotWithShape="1">
            <a:gsLst>
              <a:gs pos="0">
                <a:schemeClr val="accent5"/>
              </a:gs>
              <a:gs pos="100000">
                <a:schemeClr val="accent4">
                  <a:alpha val="52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1" name="Freeform: Shape 30">
            <a:extLst>
              <a:ext uri="{FF2B5EF4-FFF2-40B4-BE49-F238E27FC236}">
                <a16:creationId xmlns="" xmlns:a16="http://schemas.microsoft.com/office/drawing/2014/main" id="{90AB55B9-8A18-4622-8E1B-ABA6EABA8DC2}"/>
              </a:ext>
            </a:extLst>
          </p:cNvPr>
          <p:cNvSpPr/>
          <p:nvPr/>
        </p:nvSpPr>
        <p:spPr>
          <a:xfrm>
            <a:off x="10241790" y="4673594"/>
            <a:ext cx="1950210" cy="2184406"/>
          </a:xfrm>
          <a:custGeom>
            <a:avLst/>
            <a:gdLst>
              <a:gd name="connsiteX0" fmla="*/ 719915 w 1950210"/>
              <a:gd name="connsiteY0" fmla="*/ 0 h 2184406"/>
              <a:gd name="connsiteX1" fmla="*/ 1950210 w 1950210"/>
              <a:gd name="connsiteY1" fmla="*/ 0 h 2184406"/>
              <a:gd name="connsiteX2" fmla="*/ 1950210 w 1950210"/>
              <a:gd name="connsiteY2" fmla="*/ 2184406 h 2184406"/>
              <a:gd name="connsiteX3" fmla="*/ 0 w 1950210"/>
              <a:gd name="connsiteY3" fmla="*/ 2184406 h 2184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0210" h="2184406">
                <a:moveTo>
                  <a:pt x="719915" y="0"/>
                </a:moveTo>
                <a:lnTo>
                  <a:pt x="1950210" y="0"/>
                </a:lnTo>
                <a:lnTo>
                  <a:pt x="1950210" y="2184406"/>
                </a:lnTo>
                <a:lnTo>
                  <a:pt x="0" y="2184406"/>
                </a:lnTo>
                <a:close/>
              </a:path>
            </a:pathLst>
          </a:cu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5" name="Freeform 60">
            <a:extLst>
              <a:ext uri="{FF2B5EF4-FFF2-40B4-BE49-F238E27FC236}">
                <a16:creationId xmlns="" xmlns:a16="http://schemas.microsoft.com/office/drawing/2014/main" id="{FE4DAEEA-77DC-4BE0-9B31-DC809821A25E}"/>
              </a:ext>
            </a:extLst>
          </p:cNvPr>
          <p:cNvSpPr>
            <a:spLocks/>
          </p:cNvSpPr>
          <p:nvPr/>
        </p:nvSpPr>
        <p:spPr bwMode="auto">
          <a:xfrm>
            <a:off x="8911065" y="2547070"/>
            <a:ext cx="1140137" cy="798622"/>
          </a:xfrm>
          <a:custGeom>
            <a:avLst/>
            <a:gdLst>
              <a:gd name="T0" fmla="*/ 32 w 92"/>
              <a:gd name="T1" fmla="*/ 64 h 64"/>
              <a:gd name="T2" fmla="*/ 6 w 92"/>
              <a:gd name="T3" fmla="*/ 64 h 64"/>
              <a:gd name="T4" fmla="*/ 0 w 92"/>
              <a:gd name="T5" fmla="*/ 58 h 64"/>
              <a:gd name="T6" fmla="*/ 0 w 92"/>
              <a:gd name="T7" fmla="*/ 6 h 64"/>
              <a:gd name="T8" fmla="*/ 6 w 92"/>
              <a:gd name="T9" fmla="*/ 0 h 64"/>
              <a:gd name="T10" fmla="*/ 86 w 92"/>
              <a:gd name="T11" fmla="*/ 0 h 64"/>
              <a:gd name="T12" fmla="*/ 92 w 92"/>
              <a:gd name="T13" fmla="*/ 6 h 64"/>
              <a:gd name="T14" fmla="*/ 92 w 92"/>
              <a:gd name="T15" fmla="*/ 58 h 64"/>
              <a:gd name="T16" fmla="*/ 86 w 92"/>
              <a:gd name="T17" fmla="*/ 64 h 64"/>
              <a:gd name="T18" fmla="*/ 80 w 92"/>
              <a:gd name="T19" fmla="*/ 6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2" h="64">
                <a:moveTo>
                  <a:pt x="32" y="64"/>
                </a:moveTo>
                <a:cubicBezTo>
                  <a:pt x="6" y="64"/>
                  <a:pt x="6" y="64"/>
                  <a:pt x="6" y="64"/>
                </a:cubicBezTo>
                <a:cubicBezTo>
                  <a:pt x="3" y="64"/>
                  <a:pt x="0" y="61"/>
                  <a:pt x="0" y="58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9" y="0"/>
                  <a:pt x="92" y="3"/>
                  <a:pt x="92" y="6"/>
                </a:cubicBezTo>
                <a:cubicBezTo>
                  <a:pt x="92" y="58"/>
                  <a:pt x="92" y="58"/>
                  <a:pt x="92" y="58"/>
                </a:cubicBezTo>
                <a:cubicBezTo>
                  <a:pt x="92" y="61"/>
                  <a:pt x="89" y="64"/>
                  <a:pt x="86" y="64"/>
                </a:cubicBezTo>
                <a:cubicBezTo>
                  <a:pt x="80" y="64"/>
                  <a:pt x="80" y="64"/>
                  <a:pt x="80" y="64"/>
                </a:cubicBezTo>
              </a:path>
            </a:pathLst>
          </a:custGeom>
          <a:noFill/>
          <a:ln w="31750" cap="rnd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6" name="Freeform 61">
            <a:extLst>
              <a:ext uri="{FF2B5EF4-FFF2-40B4-BE49-F238E27FC236}">
                <a16:creationId xmlns="" xmlns:a16="http://schemas.microsoft.com/office/drawing/2014/main" id="{22AD45E1-28E0-4F8E-839C-8BBF2CB12D5D}"/>
              </a:ext>
            </a:extLst>
          </p:cNvPr>
          <p:cNvSpPr>
            <a:spLocks/>
          </p:cNvSpPr>
          <p:nvPr/>
        </p:nvSpPr>
        <p:spPr bwMode="auto">
          <a:xfrm>
            <a:off x="9010891" y="2646899"/>
            <a:ext cx="945734" cy="598967"/>
          </a:xfrm>
          <a:custGeom>
            <a:avLst/>
            <a:gdLst>
              <a:gd name="T0" fmla="*/ 56 w 180"/>
              <a:gd name="T1" fmla="*/ 114 h 114"/>
              <a:gd name="T2" fmla="*/ 0 w 180"/>
              <a:gd name="T3" fmla="*/ 114 h 114"/>
              <a:gd name="T4" fmla="*/ 0 w 180"/>
              <a:gd name="T5" fmla="*/ 0 h 114"/>
              <a:gd name="T6" fmla="*/ 180 w 180"/>
              <a:gd name="T7" fmla="*/ 0 h 114"/>
              <a:gd name="T8" fmla="*/ 180 w 180"/>
              <a:gd name="T9" fmla="*/ 114 h 114"/>
              <a:gd name="T10" fmla="*/ 170 w 180"/>
              <a:gd name="T11" fmla="*/ 114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0" h="114">
                <a:moveTo>
                  <a:pt x="56" y="114"/>
                </a:moveTo>
                <a:lnTo>
                  <a:pt x="0" y="114"/>
                </a:lnTo>
                <a:lnTo>
                  <a:pt x="0" y="0"/>
                </a:lnTo>
                <a:lnTo>
                  <a:pt x="180" y="0"/>
                </a:lnTo>
                <a:lnTo>
                  <a:pt x="180" y="114"/>
                </a:lnTo>
                <a:lnTo>
                  <a:pt x="170" y="114"/>
                </a:lnTo>
              </a:path>
            </a:pathLst>
          </a:custGeom>
          <a:noFill/>
          <a:ln w="31750" cap="rnd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7" name="Rectangle 62">
            <a:extLst>
              <a:ext uri="{FF2B5EF4-FFF2-40B4-BE49-F238E27FC236}">
                <a16:creationId xmlns="" xmlns:a16="http://schemas.microsoft.com/office/drawing/2014/main" id="{6C933423-B236-4398-971E-AF467AC6E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57489" y="3146037"/>
            <a:ext cx="299484" cy="504393"/>
          </a:xfrm>
          <a:prstGeom prst="rect">
            <a:avLst/>
          </a:prstGeom>
          <a:noFill/>
          <a:ln w="31750" cap="flat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8" name="Oval 63">
            <a:extLst>
              <a:ext uri="{FF2B5EF4-FFF2-40B4-BE49-F238E27FC236}">
                <a16:creationId xmlns="" xmlns:a16="http://schemas.microsoft.com/office/drawing/2014/main" id="{7E5AEC75-CD43-43D4-B290-14765C8B7B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3674" y="3224850"/>
            <a:ext cx="52541" cy="472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9" name="Oval 64">
            <a:extLst>
              <a:ext uri="{FF2B5EF4-FFF2-40B4-BE49-F238E27FC236}">
                <a16:creationId xmlns="" xmlns:a16="http://schemas.microsoft.com/office/drawing/2014/main" id="{96C1CC85-A55C-4C86-92D2-5528302CA1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3500" y="3224850"/>
            <a:ext cx="47288" cy="472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0" name="Oval 65">
            <a:extLst>
              <a:ext uri="{FF2B5EF4-FFF2-40B4-BE49-F238E27FC236}">
                <a16:creationId xmlns="" xmlns:a16="http://schemas.microsoft.com/office/drawing/2014/main" id="{99C2E54F-0870-4337-987C-7B7BF5E3F1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3674" y="3324676"/>
            <a:ext cx="52541" cy="472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1" name="Oval 66">
            <a:extLst>
              <a:ext uri="{FF2B5EF4-FFF2-40B4-BE49-F238E27FC236}">
                <a16:creationId xmlns="" xmlns:a16="http://schemas.microsoft.com/office/drawing/2014/main" id="{AA83E851-7E1D-4028-87E3-A31E571CE0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3500" y="3324676"/>
            <a:ext cx="47288" cy="472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2" name="Oval 67">
            <a:extLst>
              <a:ext uri="{FF2B5EF4-FFF2-40B4-BE49-F238E27FC236}">
                <a16:creationId xmlns="" xmlns:a16="http://schemas.microsoft.com/office/drawing/2014/main" id="{ABEB90FC-1D8F-4A6A-A923-CFF1ADE30D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3674" y="3424506"/>
            <a:ext cx="52541" cy="472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3" name="Oval 68">
            <a:extLst>
              <a:ext uri="{FF2B5EF4-FFF2-40B4-BE49-F238E27FC236}">
                <a16:creationId xmlns="" xmlns:a16="http://schemas.microsoft.com/office/drawing/2014/main" id="{DAB1CA1C-D107-46C9-8DDE-30B0860254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3500" y="3424506"/>
            <a:ext cx="47288" cy="472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4" name="Freeform 69">
            <a:extLst>
              <a:ext uri="{FF2B5EF4-FFF2-40B4-BE49-F238E27FC236}">
                <a16:creationId xmlns="" xmlns:a16="http://schemas.microsoft.com/office/drawing/2014/main" id="{A87D20B9-8E07-4FC1-81AF-80A50B33431D}"/>
              </a:ext>
            </a:extLst>
          </p:cNvPr>
          <p:cNvSpPr>
            <a:spLocks/>
          </p:cNvSpPr>
          <p:nvPr/>
        </p:nvSpPr>
        <p:spPr bwMode="auto">
          <a:xfrm>
            <a:off x="9446981" y="2809775"/>
            <a:ext cx="331009" cy="63049"/>
          </a:xfrm>
          <a:custGeom>
            <a:avLst/>
            <a:gdLst>
              <a:gd name="T0" fmla="*/ 27 w 27"/>
              <a:gd name="T1" fmla="*/ 5 h 5"/>
              <a:gd name="T2" fmla="*/ 0 w 27"/>
              <a:gd name="T3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7" h="5">
                <a:moveTo>
                  <a:pt x="27" y="5"/>
                </a:moveTo>
                <a:cubicBezTo>
                  <a:pt x="19" y="0"/>
                  <a:pt x="9" y="0"/>
                  <a:pt x="0" y="4"/>
                </a:cubicBezTo>
              </a:path>
            </a:pathLst>
          </a:custGeom>
          <a:noFill/>
          <a:ln w="31750" cap="rnd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5" name="Freeform 70">
            <a:extLst>
              <a:ext uri="{FF2B5EF4-FFF2-40B4-BE49-F238E27FC236}">
                <a16:creationId xmlns="" xmlns:a16="http://schemas.microsoft.com/office/drawing/2014/main" id="{2E937BB2-66F9-4DA1-ADCC-F52B477ABD2C}"/>
              </a:ext>
            </a:extLst>
          </p:cNvPr>
          <p:cNvSpPr>
            <a:spLocks/>
          </p:cNvSpPr>
          <p:nvPr/>
        </p:nvSpPr>
        <p:spPr bwMode="auto">
          <a:xfrm>
            <a:off x="9494266" y="2909604"/>
            <a:ext cx="225927" cy="47289"/>
          </a:xfrm>
          <a:custGeom>
            <a:avLst/>
            <a:gdLst>
              <a:gd name="T0" fmla="*/ 18 w 18"/>
              <a:gd name="T1" fmla="*/ 4 h 4"/>
              <a:gd name="T2" fmla="*/ 0 w 18"/>
              <a:gd name="T3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" h="4">
                <a:moveTo>
                  <a:pt x="18" y="4"/>
                </a:moveTo>
                <a:cubicBezTo>
                  <a:pt x="13" y="0"/>
                  <a:pt x="6" y="0"/>
                  <a:pt x="0" y="3"/>
                </a:cubicBezTo>
              </a:path>
            </a:pathLst>
          </a:custGeom>
          <a:noFill/>
          <a:ln w="31750" cap="rnd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6" name="Freeform 71">
            <a:extLst>
              <a:ext uri="{FF2B5EF4-FFF2-40B4-BE49-F238E27FC236}">
                <a16:creationId xmlns="" xmlns:a16="http://schemas.microsoft.com/office/drawing/2014/main" id="{4B3A3BFE-67E4-4171-81FC-D68BE50B123A}"/>
              </a:ext>
            </a:extLst>
          </p:cNvPr>
          <p:cNvSpPr>
            <a:spLocks/>
          </p:cNvSpPr>
          <p:nvPr/>
        </p:nvSpPr>
        <p:spPr bwMode="auto">
          <a:xfrm>
            <a:off x="9541555" y="3019939"/>
            <a:ext cx="126098" cy="15764"/>
          </a:xfrm>
          <a:custGeom>
            <a:avLst/>
            <a:gdLst>
              <a:gd name="T0" fmla="*/ 10 w 10"/>
              <a:gd name="T1" fmla="*/ 1 h 1"/>
              <a:gd name="T2" fmla="*/ 0 w 10"/>
              <a:gd name="T3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" h="1">
                <a:moveTo>
                  <a:pt x="10" y="1"/>
                </a:moveTo>
                <a:cubicBezTo>
                  <a:pt x="7" y="0"/>
                  <a:pt x="3" y="0"/>
                  <a:pt x="0" y="1"/>
                </a:cubicBezTo>
              </a:path>
            </a:pathLst>
          </a:custGeom>
          <a:noFill/>
          <a:ln w="31750" cap="rnd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pic>
        <p:nvPicPr>
          <p:cNvPr id="50195" name="Picture 1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47" y="175364"/>
            <a:ext cx="10922696" cy="11774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17523" y="2645701"/>
            <a:ext cx="81027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ĐỀ TÀI:  XÂY DỰNG WEBSITE BÁN ĐỒNG HỒ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51305" y="4211929"/>
            <a:ext cx="72904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>
                <a:solidFill>
                  <a:schemeClr val="bg1"/>
                </a:solidFill>
              </a:rPr>
              <a:t>Sinh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viên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thực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hiện</a:t>
            </a:r>
            <a:r>
              <a:rPr lang="en-US" sz="2400" b="1" dirty="0" smtClean="0">
                <a:solidFill>
                  <a:schemeClr val="bg1"/>
                </a:solidFill>
              </a:rPr>
              <a:t>: TRẦN THỊ NGỌC THỦY.</a:t>
            </a:r>
          </a:p>
          <a:p>
            <a:r>
              <a:rPr lang="en-US" sz="2400" b="1" dirty="0" err="1" smtClean="0">
                <a:solidFill>
                  <a:schemeClr val="bg1"/>
                </a:solidFill>
              </a:rPr>
              <a:t>Giáo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viên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hướng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dẫn</a:t>
            </a:r>
            <a:r>
              <a:rPr lang="en-US" sz="2400" b="1" dirty="0" smtClean="0">
                <a:solidFill>
                  <a:schemeClr val="bg1"/>
                </a:solidFill>
              </a:rPr>
              <a:t>: THS. NGUYỄN VĂN BÌNH.</a:t>
            </a:r>
          </a:p>
          <a:p>
            <a:r>
              <a:rPr lang="en-US" sz="2400" b="1" dirty="0" err="1" smtClean="0">
                <a:solidFill>
                  <a:schemeClr val="bg1"/>
                </a:solidFill>
              </a:rPr>
              <a:t>Lớp</a:t>
            </a:r>
            <a:r>
              <a:rPr lang="en-US" sz="2400" b="1" dirty="0" smtClean="0">
                <a:solidFill>
                  <a:schemeClr val="bg1"/>
                </a:solidFill>
              </a:rPr>
              <a:t>: 19IT1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882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="" xmlns:a16="http://schemas.microsoft.com/office/drawing/2014/main" id="{984D1001-8A0C-407F-9765-8A9A2EEE89E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778093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75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0BA91F-02BC-4AED-8ABA-3D87A0099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Autofit/>
          </a:bodyPr>
          <a:lstStyle/>
          <a:p>
            <a:r>
              <a:rPr lang="en-US" sz="3600" i="0" dirty="0">
                <a:solidFill>
                  <a:srgbClr val="403E3E"/>
                </a:solidFill>
                <a:effectLst/>
                <a:latin typeface="+mj-lt"/>
              </a:rPr>
              <a:t> </a:t>
            </a:r>
            <a:r>
              <a:rPr lang="en-US" sz="3600" i="0" dirty="0" smtClean="0">
                <a:solidFill>
                  <a:srgbClr val="403E3E"/>
                </a:solidFill>
                <a:effectLst/>
                <a:latin typeface="+mj-lt"/>
              </a:rPr>
              <a:t>KẾT QUẢ</a:t>
            </a:r>
            <a:endParaRPr lang="en-US" sz="3600" dirty="0">
              <a:latin typeface="+mj-lt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A2F7E9B0-1D76-45E1-AF53-A9321C5246C6}"/>
              </a:ext>
            </a:extLst>
          </p:cNvPr>
          <p:cNvGrpSpPr/>
          <p:nvPr/>
        </p:nvGrpSpPr>
        <p:grpSpPr>
          <a:xfrm>
            <a:off x="3535807" y="3524317"/>
            <a:ext cx="789232" cy="723766"/>
            <a:chOff x="7005638" y="2909888"/>
            <a:chExt cx="344488" cy="315913"/>
          </a:xfrm>
        </p:grpSpPr>
        <p:sp>
          <p:nvSpPr>
            <p:cNvPr id="23" name="Oval 302">
              <a:extLst>
                <a:ext uri="{FF2B5EF4-FFF2-40B4-BE49-F238E27FC236}">
                  <a16:creationId xmlns="" xmlns:a16="http://schemas.microsoft.com/office/drawing/2014/main" id="{7F8B3845-0379-4999-9477-A099649A6E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0575" y="2909888"/>
              <a:ext cx="74613" cy="76200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Oval 303">
              <a:extLst>
                <a:ext uri="{FF2B5EF4-FFF2-40B4-BE49-F238E27FC236}">
                  <a16:creationId xmlns="" xmlns:a16="http://schemas.microsoft.com/office/drawing/2014/main" id="{EFCE864B-C0C5-462C-9EA6-651991581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61225" y="2940051"/>
              <a:ext cx="44450" cy="4603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Oval 304">
              <a:extLst>
                <a:ext uri="{FF2B5EF4-FFF2-40B4-BE49-F238E27FC236}">
                  <a16:creationId xmlns="" xmlns:a16="http://schemas.microsoft.com/office/drawing/2014/main" id="{B26B92E5-9F2F-4B20-9443-77DDFC40EB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0088" y="2940051"/>
              <a:ext cx="44450" cy="4603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305">
              <a:extLst>
                <a:ext uri="{FF2B5EF4-FFF2-40B4-BE49-F238E27FC236}">
                  <a16:creationId xmlns="" xmlns:a16="http://schemas.microsoft.com/office/drawing/2014/main" id="{1751CD72-AA13-4A18-A0FD-51466153E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170238"/>
              <a:ext cx="344488" cy="55563"/>
            </a:xfrm>
            <a:custGeom>
              <a:avLst/>
              <a:gdLst>
                <a:gd name="T0" fmla="*/ 66 w 92"/>
                <a:gd name="T1" fmla="*/ 0 h 15"/>
                <a:gd name="T2" fmla="*/ 92 w 92"/>
                <a:gd name="T3" fmla="*/ 7 h 15"/>
                <a:gd name="T4" fmla="*/ 46 w 92"/>
                <a:gd name="T5" fmla="*/ 15 h 15"/>
                <a:gd name="T6" fmla="*/ 0 w 92"/>
                <a:gd name="T7" fmla="*/ 7 h 15"/>
                <a:gd name="T8" fmla="*/ 26 w 92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5">
                  <a:moveTo>
                    <a:pt x="66" y="0"/>
                  </a:moveTo>
                  <a:cubicBezTo>
                    <a:pt x="81" y="1"/>
                    <a:pt x="92" y="4"/>
                    <a:pt x="92" y="7"/>
                  </a:cubicBezTo>
                  <a:cubicBezTo>
                    <a:pt x="92" y="11"/>
                    <a:pt x="71" y="15"/>
                    <a:pt x="46" y="15"/>
                  </a:cubicBezTo>
                  <a:cubicBezTo>
                    <a:pt x="21" y="15"/>
                    <a:pt x="0" y="11"/>
                    <a:pt x="0" y="7"/>
                  </a:cubicBezTo>
                  <a:cubicBezTo>
                    <a:pt x="0" y="4"/>
                    <a:pt x="11" y="1"/>
                    <a:pt x="26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306">
              <a:extLst>
                <a:ext uri="{FF2B5EF4-FFF2-40B4-BE49-F238E27FC236}">
                  <a16:creationId xmlns="" xmlns:a16="http://schemas.microsoft.com/office/drawing/2014/main" id="{55DEB3D3-3067-40D3-9031-A101239CD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5" y="3014663"/>
              <a:ext cx="74613" cy="136525"/>
            </a:xfrm>
            <a:custGeom>
              <a:avLst/>
              <a:gdLst>
                <a:gd name="T0" fmla="*/ 20 w 20"/>
                <a:gd name="T1" fmla="*/ 36 h 36"/>
                <a:gd name="T2" fmla="*/ 0 w 20"/>
                <a:gd name="T3" fmla="*/ 36 h 36"/>
                <a:gd name="T4" fmla="*/ 0 w 20"/>
                <a:gd name="T5" fmla="*/ 10 h 36"/>
                <a:gd name="T6" fmla="*/ 10 w 20"/>
                <a:gd name="T7" fmla="*/ 0 h 36"/>
                <a:gd name="T8" fmla="*/ 20 w 20"/>
                <a:gd name="T9" fmla="*/ 10 h 36"/>
                <a:gd name="T10" fmla="*/ 20 w 20"/>
                <a:gd name="T11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6">
                  <a:moveTo>
                    <a:pt x="20" y="36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lnTo>
                    <a:pt x="20" y="36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307">
              <a:extLst>
                <a:ext uri="{FF2B5EF4-FFF2-40B4-BE49-F238E27FC236}">
                  <a16:creationId xmlns="" xmlns:a16="http://schemas.microsoft.com/office/drawing/2014/main" id="{8E0EF9AE-8DDD-4BC5-9D8F-267620484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308">
              <a:extLst>
                <a:ext uri="{FF2B5EF4-FFF2-40B4-BE49-F238E27FC236}">
                  <a16:creationId xmlns="" xmlns:a16="http://schemas.microsoft.com/office/drawing/2014/main" id="{A3D7ECB0-268A-4A35-8029-33488EB75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74754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63" y="1609805"/>
            <a:ext cx="5749985" cy="38290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755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6165" y="1609806"/>
            <a:ext cx="5185775" cy="37329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28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=""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801632" y="0"/>
            <a:ext cx="5390367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="" xmlns:a16="http://schemas.microsoft.com/office/drawing/2014/main" id="{56FB6ED9-4944-4C39-B3F1-D940C9ED2E39}"/>
              </a:ext>
            </a:extLst>
          </p:cNvPr>
          <p:cNvGrpSpPr/>
          <p:nvPr/>
        </p:nvGrpSpPr>
        <p:grpSpPr>
          <a:xfrm>
            <a:off x="10928712" y="6378850"/>
            <a:ext cx="947290" cy="270982"/>
            <a:chOff x="4103688" y="-2378075"/>
            <a:chExt cx="1309687" cy="374650"/>
          </a:xfrm>
          <a:solidFill>
            <a:srgbClr val="468DC3"/>
          </a:solidFill>
        </p:grpSpPr>
        <p:sp>
          <p:nvSpPr>
            <p:cNvPr id="93" name="Freeform 254">
              <a:extLst>
                <a:ext uri="{FF2B5EF4-FFF2-40B4-BE49-F238E27FC236}">
                  <a16:creationId xmlns="" xmlns:a16="http://schemas.microsoft.com/office/drawing/2014/main" id="{73820BC4-C177-49E8-B574-9F605AACC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-2374900"/>
              <a:ext cx="182562" cy="288925"/>
            </a:xfrm>
            <a:custGeom>
              <a:avLst/>
              <a:gdLst>
                <a:gd name="T0" fmla="*/ 43 w 61"/>
                <a:gd name="T1" fmla="*/ 47 h 95"/>
                <a:gd name="T2" fmla="*/ 30 w 61"/>
                <a:gd name="T3" fmla="*/ 55 h 95"/>
                <a:gd name="T4" fmla="*/ 11 w 61"/>
                <a:gd name="T5" fmla="*/ 83 h 95"/>
                <a:gd name="T6" fmla="*/ 11 w 61"/>
                <a:gd name="T7" fmla="*/ 85 h 95"/>
                <a:gd name="T8" fmla="*/ 57 w 61"/>
                <a:gd name="T9" fmla="*/ 85 h 95"/>
                <a:gd name="T10" fmla="*/ 60 w 61"/>
                <a:gd name="T11" fmla="*/ 88 h 95"/>
                <a:gd name="T12" fmla="*/ 60 w 61"/>
                <a:gd name="T13" fmla="*/ 93 h 95"/>
                <a:gd name="T14" fmla="*/ 57 w 61"/>
                <a:gd name="T15" fmla="*/ 95 h 95"/>
                <a:gd name="T16" fmla="*/ 3 w 61"/>
                <a:gd name="T17" fmla="*/ 95 h 95"/>
                <a:gd name="T18" fmla="*/ 0 w 61"/>
                <a:gd name="T19" fmla="*/ 93 h 95"/>
                <a:gd name="T20" fmla="*/ 0 w 61"/>
                <a:gd name="T21" fmla="*/ 83 h 95"/>
                <a:gd name="T22" fmla="*/ 21 w 61"/>
                <a:gd name="T23" fmla="*/ 49 h 95"/>
                <a:gd name="T24" fmla="*/ 35 w 61"/>
                <a:gd name="T25" fmla="*/ 40 h 95"/>
                <a:gd name="T26" fmla="*/ 49 w 61"/>
                <a:gd name="T27" fmla="*/ 22 h 95"/>
                <a:gd name="T28" fmla="*/ 28 w 61"/>
                <a:gd name="T29" fmla="*/ 9 h 95"/>
                <a:gd name="T30" fmla="*/ 4 w 61"/>
                <a:gd name="T31" fmla="*/ 11 h 95"/>
                <a:gd name="T32" fmla="*/ 3 w 61"/>
                <a:gd name="T33" fmla="*/ 11 h 95"/>
                <a:gd name="T34" fmla="*/ 1 w 61"/>
                <a:gd name="T35" fmla="*/ 9 h 95"/>
                <a:gd name="T36" fmla="*/ 1 w 61"/>
                <a:gd name="T37" fmla="*/ 4 h 95"/>
                <a:gd name="T38" fmla="*/ 4 w 61"/>
                <a:gd name="T39" fmla="*/ 2 h 95"/>
                <a:gd name="T40" fmla="*/ 28 w 61"/>
                <a:gd name="T41" fmla="*/ 0 h 95"/>
                <a:gd name="T42" fmla="*/ 61 w 61"/>
                <a:gd name="T43" fmla="*/ 22 h 95"/>
                <a:gd name="T44" fmla="*/ 43 w 61"/>
                <a:gd name="T45" fmla="*/ 4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" h="95">
                  <a:moveTo>
                    <a:pt x="43" y="47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15" y="65"/>
                    <a:pt x="11" y="72"/>
                    <a:pt x="11" y="83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9" y="85"/>
                    <a:pt x="60" y="86"/>
                    <a:pt x="60" y="8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5"/>
                    <a:pt x="59" y="95"/>
                    <a:pt x="57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4"/>
                    <a:pt x="0" y="9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69"/>
                    <a:pt x="6" y="58"/>
                    <a:pt x="21" y="4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33"/>
                    <a:pt x="49" y="30"/>
                    <a:pt x="49" y="22"/>
                  </a:cubicBezTo>
                  <a:cubicBezTo>
                    <a:pt x="49" y="13"/>
                    <a:pt x="43" y="9"/>
                    <a:pt x="28" y="9"/>
                  </a:cubicBezTo>
                  <a:cubicBezTo>
                    <a:pt x="21" y="9"/>
                    <a:pt x="12" y="10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2"/>
                    <a:pt x="4" y="2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51" y="0"/>
                    <a:pt x="61" y="7"/>
                    <a:pt x="61" y="22"/>
                  </a:cubicBezTo>
                  <a:cubicBezTo>
                    <a:pt x="61" y="33"/>
                    <a:pt x="56" y="39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4" name="Freeform 255">
              <a:extLst>
                <a:ext uri="{FF2B5EF4-FFF2-40B4-BE49-F238E27FC236}">
                  <a16:creationId xmlns="" xmlns:a16="http://schemas.microsoft.com/office/drawing/2014/main" id="{137DFC2F-F31C-415D-BC34-733E075AE5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-2308225"/>
              <a:ext cx="211137" cy="304800"/>
            </a:xfrm>
            <a:custGeom>
              <a:avLst/>
              <a:gdLst>
                <a:gd name="T0" fmla="*/ 68 w 70"/>
                <a:gd name="T1" fmla="*/ 74 h 100"/>
                <a:gd name="T2" fmla="*/ 56 w 70"/>
                <a:gd name="T3" fmla="*/ 74 h 100"/>
                <a:gd name="T4" fmla="*/ 56 w 70"/>
                <a:gd name="T5" fmla="*/ 98 h 100"/>
                <a:gd name="T6" fmla="*/ 54 w 70"/>
                <a:gd name="T7" fmla="*/ 100 h 100"/>
                <a:gd name="T8" fmla="*/ 46 w 70"/>
                <a:gd name="T9" fmla="*/ 100 h 100"/>
                <a:gd name="T10" fmla="*/ 44 w 70"/>
                <a:gd name="T11" fmla="*/ 98 h 100"/>
                <a:gd name="T12" fmla="*/ 44 w 70"/>
                <a:gd name="T13" fmla="*/ 74 h 100"/>
                <a:gd name="T14" fmla="*/ 5 w 70"/>
                <a:gd name="T15" fmla="*/ 74 h 100"/>
                <a:gd name="T16" fmla="*/ 0 w 70"/>
                <a:gd name="T17" fmla="*/ 68 h 100"/>
                <a:gd name="T18" fmla="*/ 0 w 70"/>
                <a:gd name="T19" fmla="*/ 63 h 100"/>
                <a:gd name="T20" fmla="*/ 1 w 70"/>
                <a:gd name="T21" fmla="*/ 58 h 100"/>
                <a:gd name="T22" fmla="*/ 41 w 70"/>
                <a:gd name="T23" fmla="*/ 2 h 100"/>
                <a:gd name="T24" fmla="*/ 45 w 70"/>
                <a:gd name="T25" fmla="*/ 0 h 100"/>
                <a:gd name="T26" fmla="*/ 52 w 70"/>
                <a:gd name="T27" fmla="*/ 0 h 100"/>
                <a:gd name="T28" fmla="*/ 56 w 70"/>
                <a:gd name="T29" fmla="*/ 3 h 100"/>
                <a:gd name="T30" fmla="*/ 56 w 70"/>
                <a:gd name="T31" fmla="*/ 63 h 100"/>
                <a:gd name="T32" fmla="*/ 68 w 70"/>
                <a:gd name="T33" fmla="*/ 63 h 100"/>
                <a:gd name="T34" fmla="*/ 70 w 70"/>
                <a:gd name="T35" fmla="*/ 66 h 100"/>
                <a:gd name="T36" fmla="*/ 70 w 70"/>
                <a:gd name="T37" fmla="*/ 71 h 100"/>
                <a:gd name="T38" fmla="*/ 68 w 70"/>
                <a:gd name="T39" fmla="*/ 74 h 100"/>
                <a:gd name="T40" fmla="*/ 44 w 70"/>
                <a:gd name="T41" fmla="*/ 17 h 100"/>
                <a:gd name="T42" fmla="*/ 43 w 70"/>
                <a:gd name="T43" fmla="*/ 17 h 100"/>
                <a:gd name="T44" fmla="*/ 43 w 70"/>
                <a:gd name="T45" fmla="*/ 17 h 100"/>
                <a:gd name="T46" fmla="*/ 42 w 70"/>
                <a:gd name="T47" fmla="*/ 17 h 100"/>
                <a:gd name="T48" fmla="*/ 11 w 70"/>
                <a:gd name="T49" fmla="*/ 61 h 100"/>
                <a:gd name="T50" fmla="*/ 11 w 70"/>
                <a:gd name="T51" fmla="*/ 63 h 100"/>
                <a:gd name="T52" fmla="*/ 12 w 70"/>
                <a:gd name="T53" fmla="*/ 63 h 100"/>
                <a:gd name="T54" fmla="*/ 44 w 70"/>
                <a:gd name="T55" fmla="*/ 63 h 100"/>
                <a:gd name="T56" fmla="*/ 44 w 70"/>
                <a:gd name="T57" fmla="*/ 1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0">
                  <a:moveTo>
                    <a:pt x="68" y="74"/>
                  </a:moveTo>
                  <a:cubicBezTo>
                    <a:pt x="56" y="74"/>
                    <a:pt x="56" y="74"/>
                    <a:pt x="56" y="74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5" y="100"/>
                    <a:pt x="54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4" y="100"/>
                    <a:pt x="44" y="99"/>
                    <a:pt x="44" y="98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1" y="74"/>
                    <a:pt x="0" y="72"/>
                    <a:pt x="0" y="6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0" y="60"/>
                    <a:pt x="1" y="5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2" y="0"/>
                    <a:pt x="45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1"/>
                    <a:pt x="56" y="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70" y="64"/>
                    <a:pt x="70" y="66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3"/>
                    <a:pt x="69" y="74"/>
                    <a:pt x="68" y="74"/>
                  </a:cubicBezTo>
                  <a:close/>
                  <a:moveTo>
                    <a:pt x="44" y="17"/>
                  </a:moveTo>
                  <a:cubicBezTo>
                    <a:pt x="44" y="17"/>
                    <a:pt x="44" y="17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2"/>
                    <a:pt x="11" y="62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44" y="63"/>
                    <a:pt x="44" y="63"/>
                    <a:pt x="44" y="63"/>
                  </a:cubicBezTo>
                  <a:lnTo>
                    <a:pt x="4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5" name="Freeform 256">
              <a:extLst>
                <a:ext uri="{FF2B5EF4-FFF2-40B4-BE49-F238E27FC236}">
                  <a16:creationId xmlns="" xmlns:a16="http://schemas.microsoft.com/office/drawing/2014/main" id="{2F17AE13-EE80-4D63-86B9-BDDD46D74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-2374900"/>
              <a:ext cx="34925" cy="292100"/>
            </a:xfrm>
            <a:custGeom>
              <a:avLst/>
              <a:gdLst>
                <a:gd name="T0" fmla="*/ 11 w 12"/>
                <a:gd name="T1" fmla="*/ 95 h 96"/>
                <a:gd name="T2" fmla="*/ 10 w 12"/>
                <a:gd name="T3" fmla="*/ 96 h 96"/>
                <a:gd name="T4" fmla="*/ 3 w 12"/>
                <a:gd name="T5" fmla="*/ 96 h 96"/>
                <a:gd name="T6" fmla="*/ 1 w 12"/>
                <a:gd name="T7" fmla="*/ 95 h 96"/>
                <a:gd name="T8" fmla="*/ 0 w 12"/>
                <a:gd name="T9" fmla="*/ 93 h 96"/>
                <a:gd name="T10" fmla="*/ 0 w 12"/>
                <a:gd name="T11" fmla="*/ 2 h 96"/>
                <a:gd name="T12" fmla="*/ 1 w 12"/>
                <a:gd name="T13" fmla="*/ 1 h 96"/>
                <a:gd name="T14" fmla="*/ 3 w 12"/>
                <a:gd name="T15" fmla="*/ 0 h 96"/>
                <a:gd name="T16" fmla="*/ 10 w 12"/>
                <a:gd name="T17" fmla="*/ 0 h 96"/>
                <a:gd name="T18" fmla="*/ 11 w 12"/>
                <a:gd name="T19" fmla="*/ 1 h 96"/>
                <a:gd name="T20" fmla="*/ 12 w 12"/>
                <a:gd name="T21" fmla="*/ 2 h 96"/>
                <a:gd name="T22" fmla="*/ 12 w 12"/>
                <a:gd name="T23" fmla="*/ 93 h 96"/>
                <a:gd name="T24" fmla="*/ 11 w 12"/>
                <a:gd name="T25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96">
                  <a:moveTo>
                    <a:pt x="11" y="95"/>
                  </a:moveTo>
                  <a:cubicBezTo>
                    <a:pt x="11" y="95"/>
                    <a:pt x="10" y="96"/>
                    <a:pt x="10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6"/>
                    <a:pt x="1" y="95"/>
                    <a:pt x="1" y="95"/>
                  </a:cubicBezTo>
                  <a:cubicBezTo>
                    <a:pt x="0" y="94"/>
                    <a:pt x="0" y="94"/>
                    <a:pt x="0" y="9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4"/>
                    <a:pt x="12" y="94"/>
                    <a:pt x="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Freeform 257">
              <a:extLst>
                <a:ext uri="{FF2B5EF4-FFF2-40B4-BE49-F238E27FC236}">
                  <a16:creationId xmlns="" xmlns:a16="http://schemas.microsoft.com/office/drawing/2014/main" id="{A1B8A2FB-8732-414D-A4E3-094F84A120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3450" y="-2378075"/>
              <a:ext cx="36512" cy="295275"/>
            </a:xfrm>
            <a:custGeom>
              <a:avLst/>
              <a:gdLst>
                <a:gd name="T0" fmla="*/ 11 w 12"/>
                <a:gd name="T1" fmla="*/ 15 h 97"/>
                <a:gd name="T2" fmla="*/ 9 w 12"/>
                <a:gd name="T3" fmla="*/ 15 h 97"/>
                <a:gd name="T4" fmla="*/ 3 w 12"/>
                <a:gd name="T5" fmla="*/ 15 h 97"/>
                <a:gd name="T6" fmla="*/ 1 w 12"/>
                <a:gd name="T7" fmla="*/ 15 h 97"/>
                <a:gd name="T8" fmla="*/ 0 w 12"/>
                <a:gd name="T9" fmla="*/ 13 h 97"/>
                <a:gd name="T10" fmla="*/ 0 w 12"/>
                <a:gd name="T11" fmla="*/ 3 h 97"/>
                <a:gd name="T12" fmla="*/ 1 w 12"/>
                <a:gd name="T13" fmla="*/ 1 h 97"/>
                <a:gd name="T14" fmla="*/ 3 w 12"/>
                <a:gd name="T15" fmla="*/ 0 h 97"/>
                <a:gd name="T16" fmla="*/ 9 w 12"/>
                <a:gd name="T17" fmla="*/ 0 h 97"/>
                <a:gd name="T18" fmla="*/ 11 w 12"/>
                <a:gd name="T19" fmla="*/ 1 h 97"/>
                <a:gd name="T20" fmla="*/ 12 w 12"/>
                <a:gd name="T21" fmla="*/ 3 h 97"/>
                <a:gd name="T22" fmla="*/ 12 w 12"/>
                <a:gd name="T23" fmla="*/ 13 h 97"/>
                <a:gd name="T24" fmla="*/ 11 w 12"/>
                <a:gd name="T25" fmla="*/ 15 h 97"/>
                <a:gd name="T26" fmla="*/ 11 w 12"/>
                <a:gd name="T27" fmla="*/ 96 h 97"/>
                <a:gd name="T28" fmla="*/ 9 w 12"/>
                <a:gd name="T29" fmla="*/ 97 h 97"/>
                <a:gd name="T30" fmla="*/ 3 w 12"/>
                <a:gd name="T31" fmla="*/ 97 h 97"/>
                <a:gd name="T32" fmla="*/ 1 w 12"/>
                <a:gd name="T33" fmla="*/ 96 h 97"/>
                <a:gd name="T34" fmla="*/ 0 w 12"/>
                <a:gd name="T35" fmla="*/ 94 h 97"/>
                <a:gd name="T36" fmla="*/ 0 w 12"/>
                <a:gd name="T37" fmla="*/ 29 h 97"/>
                <a:gd name="T38" fmla="*/ 1 w 12"/>
                <a:gd name="T39" fmla="*/ 27 h 97"/>
                <a:gd name="T40" fmla="*/ 3 w 12"/>
                <a:gd name="T41" fmla="*/ 27 h 97"/>
                <a:gd name="T42" fmla="*/ 9 w 12"/>
                <a:gd name="T43" fmla="*/ 27 h 97"/>
                <a:gd name="T44" fmla="*/ 11 w 12"/>
                <a:gd name="T45" fmla="*/ 27 h 97"/>
                <a:gd name="T46" fmla="*/ 12 w 12"/>
                <a:gd name="T47" fmla="*/ 29 h 97"/>
                <a:gd name="T48" fmla="*/ 12 w 12"/>
                <a:gd name="T49" fmla="*/ 94 h 97"/>
                <a:gd name="T50" fmla="*/ 11 w 12"/>
                <a:gd name="T51" fmla="*/ 9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97">
                  <a:moveTo>
                    <a:pt x="11" y="15"/>
                  </a:moveTo>
                  <a:cubicBezTo>
                    <a:pt x="11" y="15"/>
                    <a:pt x="10" y="15"/>
                    <a:pt x="9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1" y="15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1" y="15"/>
                  </a:cubicBezTo>
                  <a:close/>
                  <a:moveTo>
                    <a:pt x="11" y="96"/>
                  </a:moveTo>
                  <a:cubicBezTo>
                    <a:pt x="10" y="96"/>
                    <a:pt x="10" y="97"/>
                    <a:pt x="9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2" y="97"/>
                    <a:pt x="1" y="96"/>
                    <a:pt x="1" y="96"/>
                  </a:cubicBezTo>
                  <a:cubicBezTo>
                    <a:pt x="0" y="95"/>
                    <a:pt x="0" y="95"/>
                    <a:pt x="0" y="9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8"/>
                    <a:pt x="0" y="28"/>
                    <a:pt x="1" y="27"/>
                  </a:cubicBezTo>
                  <a:cubicBezTo>
                    <a:pt x="1" y="27"/>
                    <a:pt x="2" y="27"/>
                    <a:pt x="3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8"/>
                    <a:pt x="12" y="28"/>
                    <a:pt x="12" y="29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5"/>
                    <a:pt x="11" y="95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Freeform 258">
              <a:extLst>
                <a:ext uri="{FF2B5EF4-FFF2-40B4-BE49-F238E27FC236}">
                  <a16:creationId xmlns="" xmlns:a16="http://schemas.microsoft.com/office/drawing/2014/main" id="{5BE0B229-8A14-4FE7-ABC2-5C80BBE560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0763" y="-2374900"/>
              <a:ext cx="171450" cy="295275"/>
            </a:xfrm>
            <a:custGeom>
              <a:avLst/>
              <a:gdLst>
                <a:gd name="T0" fmla="*/ 56 w 57"/>
                <a:gd name="T1" fmla="*/ 93 h 97"/>
                <a:gd name="T2" fmla="*/ 54 w 57"/>
                <a:gd name="T3" fmla="*/ 94 h 97"/>
                <a:gd name="T4" fmla="*/ 41 w 57"/>
                <a:gd name="T5" fmla="*/ 96 h 97"/>
                <a:gd name="T6" fmla="*/ 29 w 57"/>
                <a:gd name="T7" fmla="*/ 97 h 97"/>
                <a:gd name="T8" fmla="*/ 16 w 57"/>
                <a:gd name="T9" fmla="*/ 94 h 97"/>
                <a:gd name="T10" fmla="*/ 7 w 57"/>
                <a:gd name="T11" fmla="*/ 88 h 97"/>
                <a:gd name="T12" fmla="*/ 2 w 57"/>
                <a:gd name="T13" fmla="*/ 78 h 97"/>
                <a:gd name="T14" fmla="*/ 0 w 57"/>
                <a:gd name="T15" fmla="*/ 65 h 97"/>
                <a:gd name="T16" fmla="*/ 0 w 57"/>
                <a:gd name="T17" fmla="*/ 56 h 97"/>
                <a:gd name="T18" fmla="*/ 7 w 57"/>
                <a:gd name="T19" fmla="*/ 33 h 97"/>
                <a:gd name="T20" fmla="*/ 29 w 57"/>
                <a:gd name="T21" fmla="*/ 25 h 97"/>
                <a:gd name="T22" fmla="*/ 37 w 57"/>
                <a:gd name="T23" fmla="*/ 25 h 97"/>
                <a:gd name="T24" fmla="*/ 45 w 57"/>
                <a:gd name="T25" fmla="*/ 26 h 97"/>
                <a:gd name="T26" fmla="*/ 45 w 57"/>
                <a:gd name="T27" fmla="*/ 2 h 97"/>
                <a:gd name="T28" fmla="*/ 46 w 57"/>
                <a:gd name="T29" fmla="*/ 1 h 97"/>
                <a:gd name="T30" fmla="*/ 47 w 57"/>
                <a:gd name="T31" fmla="*/ 0 h 97"/>
                <a:gd name="T32" fmla="*/ 54 w 57"/>
                <a:gd name="T33" fmla="*/ 0 h 97"/>
                <a:gd name="T34" fmla="*/ 56 w 57"/>
                <a:gd name="T35" fmla="*/ 1 h 97"/>
                <a:gd name="T36" fmla="*/ 57 w 57"/>
                <a:gd name="T37" fmla="*/ 2 h 97"/>
                <a:gd name="T38" fmla="*/ 57 w 57"/>
                <a:gd name="T39" fmla="*/ 91 h 97"/>
                <a:gd name="T40" fmla="*/ 56 w 57"/>
                <a:gd name="T41" fmla="*/ 93 h 97"/>
                <a:gd name="T42" fmla="*/ 45 w 57"/>
                <a:gd name="T43" fmla="*/ 35 h 97"/>
                <a:gd name="T44" fmla="*/ 37 w 57"/>
                <a:gd name="T45" fmla="*/ 35 h 97"/>
                <a:gd name="T46" fmla="*/ 29 w 57"/>
                <a:gd name="T47" fmla="*/ 35 h 97"/>
                <a:gd name="T48" fmla="*/ 16 w 57"/>
                <a:gd name="T49" fmla="*/ 40 h 97"/>
                <a:gd name="T50" fmla="*/ 12 w 57"/>
                <a:gd name="T51" fmla="*/ 56 h 97"/>
                <a:gd name="T52" fmla="*/ 12 w 57"/>
                <a:gd name="T53" fmla="*/ 65 h 97"/>
                <a:gd name="T54" fmla="*/ 16 w 57"/>
                <a:gd name="T55" fmla="*/ 81 h 97"/>
                <a:gd name="T56" fmla="*/ 29 w 57"/>
                <a:gd name="T57" fmla="*/ 87 h 97"/>
                <a:gd name="T58" fmla="*/ 37 w 57"/>
                <a:gd name="T59" fmla="*/ 86 h 97"/>
                <a:gd name="T60" fmla="*/ 45 w 57"/>
                <a:gd name="T61" fmla="*/ 86 h 97"/>
                <a:gd name="T62" fmla="*/ 45 w 57"/>
                <a:gd name="T63" fmla="*/ 3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" h="97">
                  <a:moveTo>
                    <a:pt x="56" y="93"/>
                  </a:moveTo>
                  <a:cubicBezTo>
                    <a:pt x="56" y="94"/>
                    <a:pt x="55" y="94"/>
                    <a:pt x="54" y="94"/>
                  </a:cubicBezTo>
                  <a:cubicBezTo>
                    <a:pt x="50" y="95"/>
                    <a:pt x="46" y="96"/>
                    <a:pt x="41" y="96"/>
                  </a:cubicBezTo>
                  <a:cubicBezTo>
                    <a:pt x="37" y="96"/>
                    <a:pt x="33" y="97"/>
                    <a:pt x="29" y="97"/>
                  </a:cubicBezTo>
                  <a:cubicBezTo>
                    <a:pt x="24" y="97"/>
                    <a:pt x="20" y="96"/>
                    <a:pt x="16" y="94"/>
                  </a:cubicBezTo>
                  <a:cubicBezTo>
                    <a:pt x="13" y="93"/>
                    <a:pt x="10" y="91"/>
                    <a:pt x="7" y="88"/>
                  </a:cubicBezTo>
                  <a:cubicBezTo>
                    <a:pt x="5" y="85"/>
                    <a:pt x="3" y="82"/>
                    <a:pt x="2" y="78"/>
                  </a:cubicBezTo>
                  <a:cubicBezTo>
                    <a:pt x="1" y="74"/>
                    <a:pt x="0" y="70"/>
                    <a:pt x="0" y="6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46"/>
                    <a:pt x="3" y="38"/>
                    <a:pt x="7" y="33"/>
                  </a:cubicBezTo>
                  <a:cubicBezTo>
                    <a:pt x="12" y="27"/>
                    <a:pt x="19" y="25"/>
                    <a:pt x="29" y="25"/>
                  </a:cubicBezTo>
                  <a:cubicBezTo>
                    <a:pt x="31" y="25"/>
                    <a:pt x="34" y="25"/>
                    <a:pt x="37" y="25"/>
                  </a:cubicBezTo>
                  <a:cubicBezTo>
                    <a:pt x="40" y="25"/>
                    <a:pt x="42" y="26"/>
                    <a:pt x="4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5" y="2"/>
                    <a:pt x="45" y="1"/>
                    <a:pt x="46" y="1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0"/>
                    <a:pt x="56" y="1"/>
                  </a:cubicBezTo>
                  <a:cubicBezTo>
                    <a:pt x="56" y="1"/>
                    <a:pt x="57" y="2"/>
                    <a:pt x="57" y="2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2"/>
                    <a:pt x="57" y="93"/>
                    <a:pt x="56" y="93"/>
                  </a:cubicBezTo>
                  <a:close/>
                  <a:moveTo>
                    <a:pt x="45" y="35"/>
                  </a:moveTo>
                  <a:cubicBezTo>
                    <a:pt x="43" y="35"/>
                    <a:pt x="40" y="35"/>
                    <a:pt x="37" y="35"/>
                  </a:cubicBezTo>
                  <a:cubicBezTo>
                    <a:pt x="34" y="35"/>
                    <a:pt x="31" y="35"/>
                    <a:pt x="29" y="35"/>
                  </a:cubicBezTo>
                  <a:cubicBezTo>
                    <a:pt x="23" y="35"/>
                    <a:pt x="18" y="36"/>
                    <a:pt x="16" y="40"/>
                  </a:cubicBezTo>
                  <a:cubicBezTo>
                    <a:pt x="13" y="44"/>
                    <a:pt x="12" y="49"/>
                    <a:pt x="12" y="56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2" y="72"/>
                    <a:pt x="13" y="77"/>
                    <a:pt x="16" y="81"/>
                  </a:cubicBezTo>
                  <a:cubicBezTo>
                    <a:pt x="18" y="85"/>
                    <a:pt x="23" y="87"/>
                    <a:pt x="29" y="87"/>
                  </a:cubicBezTo>
                  <a:cubicBezTo>
                    <a:pt x="32" y="87"/>
                    <a:pt x="34" y="87"/>
                    <a:pt x="37" y="86"/>
                  </a:cubicBezTo>
                  <a:cubicBezTo>
                    <a:pt x="40" y="86"/>
                    <a:pt x="43" y="86"/>
                    <a:pt x="45" y="86"/>
                  </a:cubicBezTo>
                  <a:lnTo>
                    <a:pt x="4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Freeform 259">
              <a:extLst>
                <a:ext uri="{FF2B5EF4-FFF2-40B4-BE49-F238E27FC236}">
                  <a16:creationId xmlns="" xmlns:a16="http://schemas.microsoft.com/office/drawing/2014/main" id="{CAECD71B-075B-4260-8514-D7E858871A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-2298700"/>
              <a:ext cx="180975" cy="219075"/>
            </a:xfrm>
            <a:custGeom>
              <a:avLst/>
              <a:gdLst>
                <a:gd name="T0" fmla="*/ 57 w 60"/>
                <a:gd name="T1" fmla="*/ 39 h 72"/>
                <a:gd name="T2" fmla="*/ 12 w 60"/>
                <a:gd name="T3" fmla="*/ 39 h 72"/>
                <a:gd name="T4" fmla="*/ 12 w 60"/>
                <a:gd name="T5" fmla="*/ 41 h 72"/>
                <a:gd name="T6" fmla="*/ 17 w 60"/>
                <a:gd name="T7" fmla="*/ 57 h 72"/>
                <a:gd name="T8" fmla="*/ 31 w 60"/>
                <a:gd name="T9" fmla="*/ 62 h 72"/>
                <a:gd name="T10" fmla="*/ 43 w 60"/>
                <a:gd name="T11" fmla="*/ 61 h 72"/>
                <a:gd name="T12" fmla="*/ 55 w 60"/>
                <a:gd name="T13" fmla="*/ 60 h 72"/>
                <a:gd name="T14" fmla="*/ 55 w 60"/>
                <a:gd name="T15" fmla="*/ 60 h 72"/>
                <a:gd name="T16" fmla="*/ 57 w 60"/>
                <a:gd name="T17" fmla="*/ 61 h 72"/>
                <a:gd name="T18" fmla="*/ 57 w 60"/>
                <a:gd name="T19" fmla="*/ 62 h 72"/>
                <a:gd name="T20" fmla="*/ 57 w 60"/>
                <a:gd name="T21" fmla="*/ 66 h 72"/>
                <a:gd name="T22" fmla="*/ 57 w 60"/>
                <a:gd name="T23" fmla="*/ 68 h 72"/>
                <a:gd name="T24" fmla="*/ 55 w 60"/>
                <a:gd name="T25" fmla="*/ 69 h 72"/>
                <a:gd name="T26" fmla="*/ 43 w 60"/>
                <a:gd name="T27" fmla="*/ 71 h 72"/>
                <a:gd name="T28" fmla="*/ 31 w 60"/>
                <a:gd name="T29" fmla="*/ 72 h 72"/>
                <a:gd name="T30" fmla="*/ 20 w 60"/>
                <a:gd name="T31" fmla="*/ 70 h 72"/>
                <a:gd name="T32" fmla="*/ 10 w 60"/>
                <a:gd name="T33" fmla="*/ 65 h 72"/>
                <a:gd name="T34" fmla="*/ 3 w 60"/>
                <a:gd name="T35" fmla="*/ 56 h 72"/>
                <a:gd name="T36" fmla="*/ 0 w 60"/>
                <a:gd name="T37" fmla="*/ 41 h 72"/>
                <a:gd name="T38" fmla="*/ 0 w 60"/>
                <a:gd name="T39" fmla="*/ 29 h 72"/>
                <a:gd name="T40" fmla="*/ 8 w 60"/>
                <a:gd name="T41" fmla="*/ 8 h 72"/>
                <a:gd name="T42" fmla="*/ 30 w 60"/>
                <a:gd name="T43" fmla="*/ 0 h 72"/>
                <a:gd name="T44" fmla="*/ 43 w 60"/>
                <a:gd name="T45" fmla="*/ 2 h 72"/>
                <a:gd name="T46" fmla="*/ 52 w 60"/>
                <a:gd name="T47" fmla="*/ 8 h 72"/>
                <a:gd name="T48" fmla="*/ 58 w 60"/>
                <a:gd name="T49" fmla="*/ 17 h 72"/>
                <a:gd name="T50" fmla="*/ 60 w 60"/>
                <a:gd name="T51" fmla="*/ 29 h 72"/>
                <a:gd name="T52" fmla="*/ 60 w 60"/>
                <a:gd name="T53" fmla="*/ 36 h 72"/>
                <a:gd name="T54" fmla="*/ 57 w 60"/>
                <a:gd name="T55" fmla="*/ 39 h 72"/>
                <a:gd name="T56" fmla="*/ 48 w 60"/>
                <a:gd name="T57" fmla="*/ 29 h 72"/>
                <a:gd name="T58" fmla="*/ 43 w 60"/>
                <a:gd name="T59" fmla="*/ 14 h 72"/>
                <a:gd name="T60" fmla="*/ 30 w 60"/>
                <a:gd name="T61" fmla="*/ 10 h 72"/>
                <a:gd name="T62" fmla="*/ 17 w 60"/>
                <a:gd name="T63" fmla="*/ 14 h 72"/>
                <a:gd name="T64" fmla="*/ 12 w 60"/>
                <a:gd name="T65" fmla="*/ 29 h 72"/>
                <a:gd name="T66" fmla="*/ 12 w 60"/>
                <a:gd name="T67" fmla="*/ 31 h 72"/>
                <a:gd name="T68" fmla="*/ 48 w 60"/>
                <a:gd name="T69" fmla="*/ 31 h 72"/>
                <a:gd name="T70" fmla="*/ 48 w 60"/>
                <a:gd name="T71" fmla="*/ 2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72">
                  <a:moveTo>
                    <a:pt x="57" y="39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9"/>
                    <a:pt x="14" y="54"/>
                    <a:pt x="17" y="57"/>
                  </a:cubicBezTo>
                  <a:cubicBezTo>
                    <a:pt x="20" y="60"/>
                    <a:pt x="25" y="62"/>
                    <a:pt x="31" y="62"/>
                  </a:cubicBezTo>
                  <a:cubicBezTo>
                    <a:pt x="35" y="62"/>
                    <a:pt x="39" y="62"/>
                    <a:pt x="43" y="61"/>
                  </a:cubicBezTo>
                  <a:cubicBezTo>
                    <a:pt x="48" y="61"/>
                    <a:pt x="51" y="61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6" y="60"/>
                    <a:pt x="56" y="60"/>
                    <a:pt x="57" y="61"/>
                  </a:cubicBezTo>
                  <a:cubicBezTo>
                    <a:pt x="57" y="61"/>
                    <a:pt x="57" y="61"/>
                    <a:pt x="57" y="62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7" y="68"/>
                    <a:pt x="57" y="68"/>
                  </a:cubicBezTo>
                  <a:cubicBezTo>
                    <a:pt x="56" y="69"/>
                    <a:pt x="56" y="69"/>
                    <a:pt x="55" y="69"/>
                  </a:cubicBezTo>
                  <a:cubicBezTo>
                    <a:pt x="51" y="70"/>
                    <a:pt x="47" y="71"/>
                    <a:pt x="43" y="71"/>
                  </a:cubicBezTo>
                  <a:cubicBezTo>
                    <a:pt x="39" y="71"/>
                    <a:pt x="35" y="72"/>
                    <a:pt x="31" y="72"/>
                  </a:cubicBezTo>
                  <a:cubicBezTo>
                    <a:pt x="27" y="72"/>
                    <a:pt x="23" y="71"/>
                    <a:pt x="20" y="70"/>
                  </a:cubicBezTo>
                  <a:cubicBezTo>
                    <a:pt x="16" y="69"/>
                    <a:pt x="13" y="67"/>
                    <a:pt x="10" y="65"/>
                  </a:cubicBezTo>
                  <a:cubicBezTo>
                    <a:pt x="7" y="63"/>
                    <a:pt x="5" y="60"/>
                    <a:pt x="3" y="56"/>
                  </a:cubicBezTo>
                  <a:cubicBezTo>
                    <a:pt x="1" y="52"/>
                    <a:pt x="0" y="47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2"/>
                    <a:pt x="20" y="0"/>
                    <a:pt x="30" y="0"/>
                  </a:cubicBezTo>
                  <a:cubicBezTo>
                    <a:pt x="35" y="0"/>
                    <a:pt x="39" y="0"/>
                    <a:pt x="43" y="2"/>
                  </a:cubicBezTo>
                  <a:cubicBezTo>
                    <a:pt x="47" y="3"/>
                    <a:pt x="50" y="5"/>
                    <a:pt x="52" y="8"/>
                  </a:cubicBezTo>
                  <a:cubicBezTo>
                    <a:pt x="55" y="10"/>
                    <a:pt x="56" y="14"/>
                    <a:pt x="58" y="17"/>
                  </a:cubicBezTo>
                  <a:cubicBezTo>
                    <a:pt x="59" y="21"/>
                    <a:pt x="60" y="25"/>
                    <a:pt x="60" y="2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8"/>
                    <a:pt x="59" y="39"/>
                    <a:pt x="57" y="39"/>
                  </a:cubicBezTo>
                  <a:close/>
                  <a:moveTo>
                    <a:pt x="48" y="29"/>
                  </a:moveTo>
                  <a:cubicBezTo>
                    <a:pt x="48" y="22"/>
                    <a:pt x="46" y="17"/>
                    <a:pt x="43" y="14"/>
                  </a:cubicBezTo>
                  <a:cubicBezTo>
                    <a:pt x="40" y="11"/>
                    <a:pt x="36" y="10"/>
                    <a:pt x="30" y="10"/>
                  </a:cubicBezTo>
                  <a:cubicBezTo>
                    <a:pt x="24" y="10"/>
                    <a:pt x="20" y="11"/>
                    <a:pt x="17" y="14"/>
                  </a:cubicBezTo>
                  <a:cubicBezTo>
                    <a:pt x="14" y="18"/>
                    <a:pt x="12" y="23"/>
                    <a:pt x="12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Freeform 260">
              <a:extLst>
                <a:ext uri="{FF2B5EF4-FFF2-40B4-BE49-F238E27FC236}">
                  <a16:creationId xmlns="" xmlns:a16="http://schemas.microsoft.com/office/drawing/2014/main" id="{57AD8954-8543-4956-A614-5669BF823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5738" y="-2298700"/>
              <a:ext cx="147637" cy="219075"/>
            </a:xfrm>
            <a:custGeom>
              <a:avLst/>
              <a:gdLst>
                <a:gd name="T0" fmla="*/ 49 w 49"/>
                <a:gd name="T1" fmla="*/ 53 h 72"/>
                <a:gd name="T2" fmla="*/ 42 w 49"/>
                <a:gd name="T3" fmla="*/ 67 h 72"/>
                <a:gd name="T4" fmla="*/ 24 w 49"/>
                <a:gd name="T5" fmla="*/ 72 h 72"/>
                <a:gd name="T6" fmla="*/ 20 w 49"/>
                <a:gd name="T7" fmla="*/ 71 h 72"/>
                <a:gd name="T8" fmla="*/ 14 w 49"/>
                <a:gd name="T9" fmla="*/ 71 h 72"/>
                <a:gd name="T10" fmla="*/ 8 w 49"/>
                <a:gd name="T11" fmla="*/ 70 h 72"/>
                <a:gd name="T12" fmla="*/ 3 w 49"/>
                <a:gd name="T13" fmla="*/ 70 h 72"/>
                <a:gd name="T14" fmla="*/ 0 w 49"/>
                <a:gd name="T15" fmla="*/ 67 h 72"/>
                <a:gd name="T16" fmla="*/ 0 w 49"/>
                <a:gd name="T17" fmla="*/ 63 h 72"/>
                <a:gd name="T18" fmla="*/ 1 w 49"/>
                <a:gd name="T19" fmla="*/ 61 h 72"/>
                <a:gd name="T20" fmla="*/ 3 w 49"/>
                <a:gd name="T21" fmla="*/ 61 h 72"/>
                <a:gd name="T22" fmla="*/ 3 w 49"/>
                <a:gd name="T23" fmla="*/ 61 h 72"/>
                <a:gd name="T24" fmla="*/ 8 w 49"/>
                <a:gd name="T25" fmla="*/ 61 h 72"/>
                <a:gd name="T26" fmla="*/ 14 w 49"/>
                <a:gd name="T27" fmla="*/ 62 h 72"/>
                <a:gd name="T28" fmla="*/ 20 w 49"/>
                <a:gd name="T29" fmla="*/ 62 h 72"/>
                <a:gd name="T30" fmla="*/ 24 w 49"/>
                <a:gd name="T31" fmla="*/ 62 h 72"/>
                <a:gd name="T32" fmla="*/ 34 w 49"/>
                <a:gd name="T33" fmla="*/ 60 h 72"/>
                <a:gd name="T34" fmla="*/ 37 w 49"/>
                <a:gd name="T35" fmla="*/ 53 h 72"/>
                <a:gd name="T36" fmla="*/ 35 w 49"/>
                <a:gd name="T37" fmla="*/ 48 h 72"/>
                <a:gd name="T38" fmla="*/ 27 w 49"/>
                <a:gd name="T39" fmla="*/ 42 h 72"/>
                <a:gd name="T40" fmla="*/ 14 w 49"/>
                <a:gd name="T41" fmla="*/ 35 h 72"/>
                <a:gd name="T42" fmla="*/ 4 w 49"/>
                <a:gd name="T43" fmla="*/ 27 h 72"/>
                <a:gd name="T44" fmla="*/ 0 w 49"/>
                <a:gd name="T45" fmla="*/ 17 h 72"/>
                <a:gd name="T46" fmla="*/ 2 w 49"/>
                <a:gd name="T47" fmla="*/ 8 h 72"/>
                <a:gd name="T48" fmla="*/ 7 w 49"/>
                <a:gd name="T49" fmla="*/ 3 h 72"/>
                <a:gd name="T50" fmla="*/ 15 w 49"/>
                <a:gd name="T51" fmla="*/ 0 h 72"/>
                <a:gd name="T52" fmla="*/ 24 w 49"/>
                <a:gd name="T53" fmla="*/ 0 h 72"/>
                <a:gd name="T54" fmla="*/ 35 w 49"/>
                <a:gd name="T55" fmla="*/ 0 h 72"/>
                <a:gd name="T56" fmla="*/ 45 w 49"/>
                <a:gd name="T57" fmla="*/ 1 h 72"/>
                <a:gd name="T58" fmla="*/ 48 w 49"/>
                <a:gd name="T59" fmla="*/ 4 h 72"/>
                <a:gd name="T60" fmla="*/ 48 w 49"/>
                <a:gd name="T61" fmla="*/ 8 h 72"/>
                <a:gd name="T62" fmla="*/ 45 w 49"/>
                <a:gd name="T63" fmla="*/ 10 h 72"/>
                <a:gd name="T64" fmla="*/ 45 w 49"/>
                <a:gd name="T65" fmla="*/ 10 h 72"/>
                <a:gd name="T66" fmla="*/ 36 w 49"/>
                <a:gd name="T67" fmla="*/ 10 h 72"/>
                <a:gd name="T68" fmla="*/ 24 w 49"/>
                <a:gd name="T69" fmla="*/ 9 h 72"/>
                <a:gd name="T70" fmla="*/ 15 w 49"/>
                <a:gd name="T71" fmla="*/ 11 h 72"/>
                <a:gd name="T72" fmla="*/ 12 w 49"/>
                <a:gd name="T73" fmla="*/ 17 h 72"/>
                <a:gd name="T74" fmla="*/ 14 w 49"/>
                <a:gd name="T75" fmla="*/ 22 h 72"/>
                <a:gd name="T76" fmla="*/ 21 w 49"/>
                <a:gd name="T77" fmla="*/ 26 h 72"/>
                <a:gd name="T78" fmla="*/ 34 w 49"/>
                <a:gd name="T79" fmla="*/ 34 h 72"/>
                <a:gd name="T80" fmla="*/ 46 w 49"/>
                <a:gd name="T81" fmla="*/ 43 h 72"/>
                <a:gd name="T82" fmla="*/ 49 w 49"/>
                <a:gd name="T83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72">
                  <a:moveTo>
                    <a:pt x="49" y="53"/>
                  </a:moveTo>
                  <a:cubicBezTo>
                    <a:pt x="49" y="59"/>
                    <a:pt x="47" y="64"/>
                    <a:pt x="42" y="67"/>
                  </a:cubicBezTo>
                  <a:cubicBezTo>
                    <a:pt x="38" y="70"/>
                    <a:pt x="32" y="72"/>
                    <a:pt x="24" y="72"/>
                  </a:cubicBezTo>
                  <a:cubicBezTo>
                    <a:pt x="23" y="72"/>
                    <a:pt x="21" y="71"/>
                    <a:pt x="20" y="71"/>
                  </a:cubicBezTo>
                  <a:cubicBezTo>
                    <a:pt x="18" y="71"/>
                    <a:pt x="16" y="71"/>
                    <a:pt x="14" y="71"/>
                  </a:cubicBezTo>
                  <a:cubicBezTo>
                    <a:pt x="12" y="71"/>
                    <a:pt x="10" y="71"/>
                    <a:pt x="8" y="70"/>
                  </a:cubicBezTo>
                  <a:cubicBezTo>
                    <a:pt x="6" y="70"/>
                    <a:pt x="5" y="70"/>
                    <a:pt x="3" y="70"/>
                  </a:cubicBezTo>
                  <a:cubicBezTo>
                    <a:pt x="1" y="69"/>
                    <a:pt x="0" y="68"/>
                    <a:pt x="0" y="67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1" y="61"/>
                  </a:cubicBezTo>
                  <a:cubicBezTo>
                    <a:pt x="1" y="61"/>
                    <a:pt x="2" y="61"/>
                    <a:pt x="3" y="61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5" y="61"/>
                    <a:pt x="6" y="61"/>
                    <a:pt x="8" y="61"/>
                  </a:cubicBezTo>
                  <a:cubicBezTo>
                    <a:pt x="10" y="61"/>
                    <a:pt x="12" y="62"/>
                    <a:pt x="14" y="62"/>
                  </a:cubicBezTo>
                  <a:cubicBezTo>
                    <a:pt x="16" y="62"/>
                    <a:pt x="18" y="62"/>
                    <a:pt x="20" y="62"/>
                  </a:cubicBezTo>
                  <a:cubicBezTo>
                    <a:pt x="21" y="62"/>
                    <a:pt x="23" y="62"/>
                    <a:pt x="24" y="62"/>
                  </a:cubicBezTo>
                  <a:cubicBezTo>
                    <a:pt x="28" y="62"/>
                    <a:pt x="32" y="61"/>
                    <a:pt x="34" y="60"/>
                  </a:cubicBezTo>
                  <a:cubicBezTo>
                    <a:pt x="36" y="59"/>
                    <a:pt x="37" y="57"/>
                    <a:pt x="37" y="53"/>
                  </a:cubicBezTo>
                  <a:cubicBezTo>
                    <a:pt x="37" y="51"/>
                    <a:pt x="37" y="49"/>
                    <a:pt x="35" y="48"/>
                  </a:cubicBezTo>
                  <a:cubicBezTo>
                    <a:pt x="34" y="47"/>
                    <a:pt x="31" y="45"/>
                    <a:pt x="27" y="42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0" y="32"/>
                    <a:pt x="6" y="30"/>
                    <a:pt x="4" y="27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5" y="5"/>
                    <a:pt x="7" y="3"/>
                  </a:cubicBezTo>
                  <a:cubicBezTo>
                    <a:pt x="9" y="2"/>
                    <a:pt x="12" y="1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8" y="0"/>
                    <a:pt x="32" y="0"/>
                    <a:pt x="35" y="0"/>
                  </a:cubicBezTo>
                  <a:cubicBezTo>
                    <a:pt x="39" y="0"/>
                    <a:pt x="42" y="1"/>
                    <a:pt x="45" y="1"/>
                  </a:cubicBezTo>
                  <a:cubicBezTo>
                    <a:pt x="47" y="2"/>
                    <a:pt x="48" y="2"/>
                    <a:pt x="48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10"/>
                    <a:pt x="47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3" y="10"/>
                    <a:pt x="40" y="10"/>
                    <a:pt x="36" y="10"/>
                  </a:cubicBezTo>
                  <a:cubicBezTo>
                    <a:pt x="32" y="9"/>
                    <a:pt x="28" y="9"/>
                    <a:pt x="24" y="9"/>
                  </a:cubicBezTo>
                  <a:cubicBezTo>
                    <a:pt x="21" y="9"/>
                    <a:pt x="18" y="10"/>
                    <a:pt x="15" y="11"/>
                  </a:cubicBezTo>
                  <a:cubicBezTo>
                    <a:pt x="13" y="11"/>
                    <a:pt x="12" y="13"/>
                    <a:pt x="12" y="17"/>
                  </a:cubicBezTo>
                  <a:cubicBezTo>
                    <a:pt x="12" y="19"/>
                    <a:pt x="13" y="20"/>
                    <a:pt x="14" y="22"/>
                  </a:cubicBezTo>
                  <a:cubicBezTo>
                    <a:pt x="16" y="23"/>
                    <a:pt x="18" y="25"/>
                    <a:pt x="21" y="26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7"/>
                    <a:pt x="44" y="40"/>
                    <a:pt x="46" y="43"/>
                  </a:cubicBezTo>
                  <a:cubicBezTo>
                    <a:pt x="48" y="46"/>
                    <a:pt x="49" y="49"/>
                    <a:pt x="49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Rectangle 261">
              <a:extLst>
                <a:ext uri="{FF2B5EF4-FFF2-40B4-BE49-F238E27FC236}">
                  <a16:creationId xmlns="" xmlns:a16="http://schemas.microsoft.com/office/drawing/2014/main" id="{F9B089D1-FDAF-4A0F-BD3D-664DD198D2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075" y="-2116138"/>
              <a:ext cx="1651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Freeform 262">
              <a:extLst>
                <a:ext uri="{FF2B5EF4-FFF2-40B4-BE49-F238E27FC236}">
                  <a16:creationId xmlns="" xmlns:a16="http://schemas.microsoft.com/office/drawing/2014/main" id="{75596C62-BF8E-4158-84B8-949CCA5F54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-2374900"/>
              <a:ext cx="168275" cy="292100"/>
            </a:xfrm>
            <a:custGeom>
              <a:avLst/>
              <a:gdLst>
                <a:gd name="T0" fmla="*/ 7 w 56"/>
                <a:gd name="T1" fmla="*/ 5 h 96"/>
                <a:gd name="T2" fmla="*/ 30 w 56"/>
                <a:gd name="T3" fmla="*/ 0 h 96"/>
                <a:gd name="T4" fmla="*/ 41 w 56"/>
                <a:gd name="T5" fmla="*/ 0 h 96"/>
                <a:gd name="T6" fmla="*/ 52 w 56"/>
                <a:gd name="T7" fmla="*/ 2 h 96"/>
                <a:gd name="T8" fmla="*/ 54 w 56"/>
                <a:gd name="T9" fmla="*/ 3 h 96"/>
                <a:gd name="T10" fmla="*/ 54 w 56"/>
                <a:gd name="T11" fmla="*/ 5 h 96"/>
                <a:gd name="T12" fmla="*/ 54 w 56"/>
                <a:gd name="T13" fmla="*/ 9 h 96"/>
                <a:gd name="T14" fmla="*/ 52 w 56"/>
                <a:gd name="T15" fmla="*/ 12 h 96"/>
                <a:gd name="T16" fmla="*/ 52 w 56"/>
                <a:gd name="T17" fmla="*/ 12 h 96"/>
                <a:gd name="T18" fmla="*/ 41 w 56"/>
                <a:gd name="T19" fmla="*/ 10 h 96"/>
                <a:gd name="T20" fmla="*/ 30 w 56"/>
                <a:gd name="T21" fmla="*/ 10 h 96"/>
                <a:gd name="T22" fmla="*/ 15 w 56"/>
                <a:gd name="T23" fmla="*/ 13 h 96"/>
                <a:gd name="T24" fmla="*/ 11 w 56"/>
                <a:gd name="T25" fmla="*/ 23 h 96"/>
                <a:gd name="T26" fmla="*/ 11 w 56"/>
                <a:gd name="T27" fmla="*/ 28 h 96"/>
                <a:gd name="T28" fmla="*/ 13 w 56"/>
                <a:gd name="T29" fmla="*/ 32 h 96"/>
                <a:gd name="T30" fmla="*/ 17 w 56"/>
                <a:gd name="T31" fmla="*/ 36 h 96"/>
                <a:gd name="T32" fmla="*/ 24 w 56"/>
                <a:gd name="T33" fmla="*/ 41 h 96"/>
                <a:gd name="T34" fmla="*/ 36 w 56"/>
                <a:gd name="T35" fmla="*/ 49 h 96"/>
                <a:gd name="T36" fmla="*/ 51 w 56"/>
                <a:gd name="T37" fmla="*/ 65 h 96"/>
                <a:gd name="T38" fmla="*/ 56 w 56"/>
                <a:gd name="T39" fmla="*/ 83 h 96"/>
                <a:gd name="T40" fmla="*/ 56 w 56"/>
                <a:gd name="T41" fmla="*/ 93 h 96"/>
                <a:gd name="T42" fmla="*/ 55 w 56"/>
                <a:gd name="T43" fmla="*/ 95 h 96"/>
                <a:gd name="T44" fmla="*/ 53 w 56"/>
                <a:gd name="T45" fmla="*/ 96 h 96"/>
                <a:gd name="T46" fmla="*/ 3 w 56"/>
                <a:gd name="T47" fmla="*/ 96 h 96"/>
                <a:gd name="T48" fmla="*/ 2 w 56"/>
                <a:gd name="T49" fmla="*/ 95 h 96"/>
                <a:gd name="T50" fmla="*/ 1 w 56"/>
                <a:gd name="T51" fmla="*/ 93 h 96"/>
                <a:gd name="T52" fmla="*/ 1 w 56"/>
                <a:gd name="T53" fmla="*/ 88 h 96"/>
                <a:gd name="T54" fmla="*/ 2 w 56"/>
                <a:gd name="T55" fmla="*/ 86 h 96"/>
                <a:gd name="T56" fmla="*/ 3 w 56"/>
                <a:gd name="T57" fmla="*/ 85 h 96"/>
                <a:gd name="T58" fmla="*/ 46 w 56"/>
                <a:gd name="T59" fmla="*/ 85 h 96"/>
                <a:gd name="T60" fmla="*/ 46 w 56"/>
                <a:gd name="T61" fmla="*/ 83 h 96"/>
                <a:gd name="T62" fmla="*/ 45 w 56"/>
                <a:gd name="T63" fmla="*/ 75 h 96"/>
                <a:gd name="T64" fmla="*/ 42 w 56"/>
                <a:gd name="T65" fmla="*/ 69 h 96"/>
                <a:gd name="T66" fmla="*/ 37 w 56"/>
                <a:gd name="T67" fmla="*/ 62 h 96"/>
                <a:gd name="T68" fmla="*/ 28 w 56"/>
                <a:gd name="T69" fmla="*/ 56 h 96"/>
                <a:gd name="T70" fmla="*/ 16 w 56"/>
                <a:gd name="T71" fmla="*/ 47 h 96"/>
                <a:gd name="T72" fmla="*/ 3 w 56"/>
                <a:gd name="T73" fmla="*/ 36 h 96"/>
                <a:gd name="T74" fmla="*/ 0 w 56"/>
                <a:gd name="T75" fmla="*/ 23 h 96"/>
                <a:gd name="T76" fmla="*/ 7 w 56"/>
                <a:gd name="T77" fmla="*/ 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6" h="96">
                  <a:moveTo>
                    <a:pt x="7" y="5"/>
                  </a:moveTo>
                  <a:cubicBezTo>
                    <a:pt x="12" y="2"/>
                    <a:pt x="19" y="0"/>
                    <a:pt x="30" y="0"/>
                  </a:cubicBezTo>
                  <a:cubicBezTo>
                    <a:pt x="33" y="0"/>
                    <a:pt x="37" y="0"/>
                    <a:pt x="41" y="0"/>
                  </a:cubicBezTo>
                  <a:cubicBezTo>
                    <a:pt x="45" y="1"/>
                    <a:pt x="49" y="1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4" y="3"/>
                    <a:pt x="54" y="4"/>
                    <a:pt x="54" y="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11"/>
                    <a:pt x="54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1"/>
                    <a:pt x="45" y="11"/>
                    <a:pt x="41" y="10"/>
                  </a:cubicBezTo>
                  <a:cubicBezTo>
                    <a:pt x="37" y="10"/>
                    <a:pt x="33" y="10"/>
                    <a:pt x="30" y="10"/>
                  </a:cubicBezTo>
                  <a:cubicBezTo>
                    <a:pt x="23" y="10"/>
                    <a:pt x="18" y="11"/>
                    <a:pt x="15" y="13"/>
                  </a:cubicBezTo>
                  <a:cubicBezTo>
                    <a:pt x="12" y="15"/>
                    <a:pt x="11" y="18"/>
                    <a:pt x="11" y="23"/>
                  </a:cubicBezTo>
                  <a:cubicBezTo>
                    <a:pt x="11" y="25"/>
                    <a:pt x="11" y="26"/>
                    <a:pt x="11" y="28"/>
                  </a:cubicBezTo>
                  <a:cubicBezTo>
                    <a:pt x="12" y="29"/>
                    <a:pt x="12" y="31"/>
                    <a:pt x="13" y="32"/>
                  </a:cubicBezTo>
                  <a:cubicBezTo>
                    <a:pt x="14" y="33"/>
                    <a:pt x="16" y="35"/>
                    <a:pt x="17" y="36"/>
                  </a:cubicBezTo>
                  <a:cubicBezTo>
                    <a:pt x="19" y="37"/>
                    <a:pt x="21" y="39"/>
                    <a:pt x="24" y="41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43" y="54"/>
                    <a:pt x="48" y="59"/>
                    <a:pt x="51" y="65"/>
                  </a:cubicBezTo>
                  <a:cubicBezTo>
                    <a:pt x="54" y="70"/>
                    <a:pt x="56" y="76"/>
                    <a:pt x="56" y="8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94"/>
                    <a:pt x="56" y="94"/>
                    <a:pt x="55" y="95"/>
                  </a:cubicBezTo>
                  <a:cubicBezTo>
                    <a:pt x="55" y="95"/>
                    <a:pt x="54" y="96"/>
                    <a:pt x="53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2" y="95"/>
                    <a:pt x="2" y="95"/>
                  </a:cubicBezTo>
                  <a:cubicBezTo>
                    <a:pt x="1" y="94"/>
                    <a:pt x="1" y="94"/>
                    <a:pt x="1" y="93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7"/>
                    <a:pt x="1" y="86"/>
                    <a:pt x="2" y="86"/>
                  </a:cubicBezTo>
                  <a:cubicBezTo>
                    <a:pt x="2" y="86"/>
                    <a:pt x="3" y="85"/>
                    <a:pt x="3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0"/>
                    <a:pt x="46" y="77"/>
                    <a:pt x="45" y="75"/>
                  </a:cubicBezTo>
                  <a:cubicBezTo>
                    <a:pt x="44" y="73"/>
                    <a:pt x="44" y="71"/>
                    <a:pt x="42" y="69"/>
                  </a:cubicBezTo>
                  <a:cubicBezTo>
                    <a:pt x="41" y="66"/>
                    <a:pt x="39" y="64"/>
                    <a:pt x="37" y="62"/>
                  </a:cubicBezTo>
                  <a:cubicBezTo>
                    <a:pt x="35" y="60"/>
                    <a:pt x="32" y="58"/>
                    <a:pt x="28" y="5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0" y="43"/>
                    <a:pt x="6" y="39"/>
                    <a:pt x="3" y="36"/>
                  </a:cubicBezTo>
                  <a:cubicBezTo>
                    <a:pt x="1" y="32"/>
                    <a:pt x="0" y="28"/>
                    <a:pt x="0" y="23"/>
                  </a:cubicBezTo>
                  <a:cubicBezTo>
                    <a:pt x="0" y="15"/>
                    <a:pt x="2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88724" y="501041"/>
            <a:ext cx="38079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/>
              <a:t>KẾT LUẬN</a:t>
            </a:r>
            <a:endParaRPr lang="en-US" sz="4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010560" y="2173079"/>
            <a:ext cx="3457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trang</a:t>
            </a:r>
            <a:r>
              <a:rPr lang="en-US" dirty="0" smtClean="0"/>
              <a:t> web </a:t>
            </a:r>
            <a:r>
              <a:rPr lang="en-US" dirty="0" err="1" smtClean="0"/>
              <a:t>đầy</a:t>
            </a:r>
            <a:r>
              <a:rPr lang="en-US" dirty="0" smtClean="0"/>
              <a:t> </a:t>
            </a:r>
            <a:r>
              <a:rPr lang="en-US" dirty="0" err="1" smtClean="0"/>
              <a:t>đủ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10560" y="3425280"/>
            <a:ext cx="3688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lũy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</a:t>
            </a:r>
            <a:r>
              <a:rPr lang="en-US" dirty="0" err="1" smtClean="0"/>
              <a:t>kinh</a:t>
            </a:r>
            <a:r>
              <a:rPr lang="en-US" dirty="0" smtClean="0"/>
              <a:t> </a:t>
            </a:r>
            <a:r>
              <a:rPr lang="en-US" dirty="0" err="1" smtClean="0"/>
              <a:t>nghiệm</a:t>
            </a:r>
            <a:r>
              <a:rPr lang="en-US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10560" y="4709972"/>
            <a:ext cx="3910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, </a:t>
            </a:r>
            <a:r>
              <a:rPr lang="en-US" dirty="0" err="1" smtClean="0"/>
              <a:t>dễ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830883" y="2158890"/>
            <a:ext cx="0" cy="646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830883" y="3349736"/>
            <a:ext cx="0" cy="5204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830883" y="4653790"/>
            <a:ext cx="0" cy="5135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98AD0B39-2EC7-41A3-8D58-F6A3A8906F71}"/>
              </a:ext>
            </a:extLst>
          </p:cNvPr>
          <p:cNvSpPr/>
          <p:nvPr/>
        </p:nvSpPr>
        <p:spPr>
          <a:xfrm>
            <a:off x="776171" y="2850137"/>
            <a:ext cx="631054" cy="631054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5" name="TextBox 14"/>
          <p:cNvSpPr txBox="1"/>
          <p:nvPr/>
        </p:nvSpPr>
        <p:spPr>
          <a:xfrm>
            <a:off x="776171" y="3631463"/>
            <a:ext cx="15160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ƯU ĐIỂM</a:t>
            </a:r>
            <a:endParaRPr lang="en-US" sz="3600" b="1" dirty="0"/>
          </a:p>
        </p:txBody>
      </p:sp>
      <p:pic>
        <p:nvPicPr>
          <p:cNvPr id="7577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260" y="2932764"/>
            <a:ext cx="514876" cy="465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578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1741" y="2527732"/>
            <a:ext cx="633412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7155346" y="3269990"/>
            <a:ext cx="16534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HẠN CHẾ</a:t>
            </a:r>
            <a:endParaRPr lang="en-US" sz="3600" b="1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8886337" y="2394639"/>
            <a:ext cx="0" cy="6416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9143477" y="2324630"/>
            <a:ext cx="2880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chưa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chỉnh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lắm</a:t>
            </a:r>
            <a:r>
              <a:rPr lang="en-US" dirty="0" smtClean="0"/>
              <a:t>.</a:t>
            </a:r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8892893" y="3620147"/>
            <a:ext cx="0" cy="6771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143477" y="3609946"/>
            <a:ext cx="2247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chưa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đẹp</a:t>
            </a:r>
            <a:r>
              <a:rPr lang="en-US" dirty="0" smtClean="0"/>
              <a:t> </a:t>
            </a:r>
            <a:r>
              <a:rPr lang="en-US" dirty="0" err="1" smtClean="0"/>
              <a:t>lắm</a:t>
            </a:r>
            <a:endParaRPr lang="en-US" dirty="0"/>
          </a:p>
        </p:txBody>
      </p:sp>
      <p:pic>
        <p:nvPicPr>
          <p:cNvPr id="75781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4830" y="2647796"/>
            <a:ext cx="527234" cy="388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4680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3AAF3E3-F3BA-644B-8F8B-236CE25FE3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3" name="Freeform 32">
            <a:extLst>
              <a:ext uri="{FF2B5EF4-FFF2-40B4-BE49-F238E27FC236}">
                <a16:creationId xmlns="" xmlns:a16="http://schemas.microsoft.com/office/drawing/2014/main" id="{70FBFF96-269F-3A4E-86DC-C16EB8DBF59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3507773 w 12192000"/>
              <a:gd name="connsiteY1" fmla="*/ 0 h 6858000"/>
              <a:gd name="connsiteX2" fmla="*/ 1447800 w 12192000"/>
              <a:gd name="connsiteY2" fmla="*/ 6248400 h 6858000"/>
              <a:gd name="connsiteX3" fmla="*/ 6550627 w 12192000"/>
              <a:gd name="connsiteY3" fmla="*/ 6248400 h 6858000"/>
              <a:gd name="connsiteX4" fmla="*/ 86106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3507773" y="0"/>
                </a:lnTo>
                <a:lnTo>
                  <a:pt x="1447800" y="6248400"/>
                </a:lnTo>
                <a:lnTo>
                  <a:pt x="6550627" y="6248400"/>
                </a:lnTo>
                <a:lnTo>
                  <a:pt x="8610600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0"/>
                </a:schemeClr>
              </a:gs>
              <a:gs pos="100000">
                <a:schemeClr val="accent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Parallelogram 5">
            <a:extLst>
              <a:ext uri="{FF2B5EF4-FFF2-40B4-BE49-F238E27FC236}">
                <a16:creationId xmlns="" xmlns:a16="http://schemas.microsoft.com/office/drawing/2014/main" id="{8D33E29A-17B1-3141-985C-610BFD762327}"/>
              </a:ext>
            </a:extLst>
          </p:cNvPr>
          <p:cNvSpPr/>
          <p:nvPr/>
        </p:nvSpPr>
        <p:spPr>
          <a:xfrm>
            <a:off x="1450869" y="595658"/>
            <a:ext cx="7162800" cy="6248400"/>
          </a:xfrm>
          <a:prstGeom prst="parallelogram">
            <a:avLst>
              <a:gd name="adj" fmla="val 32968"/>
            </a:avLst>
          </a:prstGeom>
          <a:gradFill flip="none" rotWithShape="1">
            <a:gsLst>
              <a:gs pos="0">
                <a:schemeClr val="accent5"/>
              </a:gs>
              <a:gs pos="100000">
                <a:schemeClr val="accent4">
                  <a:alpha val="52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7" name="Title 1">
            <a:extLst>
              <a:ext uri="{FF2B5EF4-FFF2-40B4-BE49-F238E27FC236}">
                <a16:creationId xmlns="" xmlns:a16="http://schemas.microsoft.com/office/drawing/2014/main" id="{BDDAE701-87D0-4B4B-BC81-18F473C34158}"/>
              </a:ext>
            </a:extLst>
          </p:cNvPr>
          <p:cNvSpPr txBox="1">
            <a:spLocks/>
          </p:cNvSpPr>
          <p:nvPr/>
        </p:nvSpPr>
        <p:spPr>
          <a:xfrm>
            <a:off x="2329842" y="860273"/>
            <a:ext cx="6040378" cy="221599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sz="80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 for </a:t>
            </a:r>
            <a:r>
              <a:rPr lang="en-US" sz="8000" dirty="0" err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lisenning</a:t>
            </a:r>
            <a:endParaRPr lang="en-US" sz="8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="" xmlns:a16="http://schemas.microsoft.com/office/drawing/2014/main" id="{8603D0A0-7572-2242-9185-2B58A6748C2D}"/>
              </a:ext>
            </a:extLst>
          </p:cNvPr>
          <p:cNvGrpSpPr/>
          <p:nvPr/>
        </p:nvGrpSpPr>
        <p:grpSpPr>
          <a:xfrm>
            <a:off x="5032269" y="2723523"/>
            <a:ext cx="1349076" cy="1410956"/>
            <a:chOff x="2670175" y="5051425"/>
            <a:chExt cx="346075" cy="361950"/>
          </a:xfrm>
          <a:solidFill>
            <a:schemeClr val="bg1"/>
          </a:solidFill>
        </p:grpSpPr>
        <p:sp>
          <p:nvSpPr>
            <p:cNvPr id="19" name="Freeform 1408">
              <a:extLst>
                <a:ext uri="{FF2B5EF4-FFF2-40B4-BE49-F238E27FC236}">
                  <a16:creationId xmlns="" xmlns:a16="http://schemas.microsoft.com/office/drawing/2014/main" id="{9740D5D8-D09D-BF49-A7FD-4FECF0AA40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70175" y="5051425"/>
              <a:ext cx="346075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1409">
              <a:extLst>
                <a:ext uri="{FF2B5EF4-FFF2-40B4-BE49-F238E27FC236}">
                  <a16:creationId xmlns="" xmlns:a16="http://schemas.microsoft.com/office/drawing/2014/main" id="{5609EE09-B062-A94A-A598-9BB9FCF88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0175" y="5307013"/>
              <a:ext cx="346075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Freeform 1410">
              <a:extLst>
                <a:ext uri="{FF2B5EF4-FFF2-40B4-BE49-F238E27FC236}">
                  <a16:creationId xmlns="" xmlns:a16="http://schemas.microsoft.com/office/drawing/2014/main" id="{AB65841A-E6CA-814E-8514-2653BA3AC1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00338" y="5097463"/>
              <a:ext cx="285750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Rectangle 1411">
              <a:extLst>
                <a:ext uri="{FF2B5EF4-FFF2-40B4-BE49-F238E27FC236}">
                  <a16:creationId xmlns="" xmlns:a16="http://schemas.microsoft.com/office/drawing/2014/main" id="{A693EFD0-6EE5-E444-997B-1E2FCFEC0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5275" y="5314950"/>
              <a:ext cx="15875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1412">
              <a:extLst>
                <a:ext uri="{FF2B5EF4-FFF2-40B4-BE49-F238E27FC236}">
                  <a16:creationId xmlns="" xmlns:a16="http://schemas.microsoft.com/office/drawing/2014/main" id="{E4861D1E-2D63-4841-899B-5E486C1A6A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13050" y="5353050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1413">
              <a:extLst>
                <a:ext uri="{FF2B5EF4-FFF2-40B4-BE49-F238E27FC236}">
                  <a16:creationId xmlns="" xmlns:a16="http://schemas.microsoft.com/office/drawing/2014/main" id="{AD493809-46C7-7B45-8FA6-7523BD6836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30500" y="5141913"/>
              <a:ext cx="134938" cy="134938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4 h 36"/>
                <a:gd name="T12" fmla="*/ 4 w 36"/>
                <a:gd name="T13" fmla="*/ 18 h 36"/>
                <a:gd name="T14" fmla="*/ 18 w 36"/>
                <a:gd name="T15" fmla="*/ 32 h 36"/>
                <a:gd name="T16" fmla="*/ 32 w 36"/>
                <a:gd name="T17" fmla="*/ 18 h 36"/>
                <a:gd name="T18" fmla="*/ 18 w 36"/>
                <a:gd name="T19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8"/>
                  </a:cubicBezTo>
                  <a:cubicBezTo>
                    <a:pt x="4" y="26"/>
                    <a:pt x="10" y="32"/>
                    <a:pt x="18" y="32"/>
                  </a:cubicBezTo>
                  <a:cubicBezTo>
                    <a:pt x="26" y="32"/>
                    <a:pt x="32" y="26"/>
                    <a:pt x="32" y="18"/>
                  </a:cubicBezTo>
                  <a:cubicBezTo>
                    <a:pt x="32" y="10"/>
                    <a:pt x="26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1414">
              <a:extLst>
                <a:ext uri="{FF2B5EF4-FFF2-40B4-BE49-F238E27FC236}">
                  <a16:creationId xmlns="" xmlns:a16="http://schemas.microsoft.com/office/drawing/2014/main" id="{AC5DC488-88A7-FD40-AA76-41825E493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0663" y="5149850"/>
              <a:ext cx="104775" cy="68263"/>
            </a:xfrm>
            <a:custGeom>
              <a:avLst/>
              <a:gdLst>
                <a:gd name="T0" fmla="*/ 26 w 28"/>
                <a:gd name="T1" fmla="*/ 18 h 18"/>
                <a:gd name="T2" fmla="*/ 10 w 28"/>
                <a:gd name="T3" fmla="*/ 18 h 18"/>
                <a:gd name="T4" fmla="*/ 8 w 28"/>
                <a:gd name="T5" fmla="*/ 17 h 18"/>
                <a:gd name="T6" fmla="*/ 0 w 28"/>
                <a:gd name="T7" fmla="*/ 3 h 18"/>
                <a:gd name="T8" fmla="*/ 1 w 28"/>
                <a:gd name="T9" fmla="*/ 0 h 18"/>
                <a:gd name="T10" fmla="*/ 4 w 28"/>
                <a:gd name="T11" fmla="*/ 1 h 18"/>
                <a:gd name="T12" fmla="*/ 11 w 28"/>
                <a:gd name="T13" fmla="*/ 14 h 18"/>
                <a:gd name="T14" fmla="*/ 26 w 28"/>
                <a:gd name="T15" fmla="*/ 14 h 18"/>
                <a:gd name="T16" fmla="*/ 28 w 28"/>
                <a:gd name="T17" fmla="*/ 16 h 18"/>
                <a:gd name="T18" fmla="*/ 26 w 28"/>
                <a:gd name="T1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18">
                  <a:moveTo>
                    <a:pt x="26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9" y="18"/>
                    <a:pt x="9" y="18"/>
                    <a:pt x="8" y="1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8" y="15"/>
                    <a:pt x="28" y="16"/>
                  </a:cubicBezTo>
                  <a:cubicBezTo>
                    <a:pt x="28" y="17"/>
                    <a:pt x="27" y="18"/>
                    <a:pt x="2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1415">
              <a:extLst>
                <a:ext uri="{FF2B5EF4-FFF2-40B4-BE49-F238E27FC236}">
                  <a16:creationId xmlns="" xmlns:a16="http://schemas.microsoft.com/office/drawing/2014/main" id="{6DF7BAD8-5252-3447-9DB7-F41A71436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0825" y="5202238"/>
              <a:ext cx="25400" cy="74613"/>
            </a:xfrm>
            <a:custGeom>
              <a:avLst/>
              <a:gdLst>
                <a:gd name="T0" fmla="*/ 5 w 7"/>
                <a:gd name="T1" fmla="*/ 20 h 20"/>
                <a:gd name="T2" fmla="*/ 3 w 7"/>
                <a:gd name="T3" fmla="*/ 18 h 20"/>
                <a:gd name="T4" fmla="*/ 0 w 7"/>
                <a:gd name="T5" fmla="*/ 2 h 20"/>
                <a:gd name="T6" fmla="*/ 2 w 7"/>
                <a:gd name="T7" fmla="*/ 0 h 20"/>
                <a:gd name="T8" fmla="*/ 4 w 7"/>
                <a:gd name="T9" fmla="*/ 2 h 20"/>
                <a:gd name="T10" fmla="*/ 7 w 7"/>
                <a:gd name="T11" fmla="*/ 17 h 20"/>
                <a:gd name="T12" fmla="*/ 5 w 7"/>
                <a:gd name="T13" fmla="*/ 20 h 20"/>
                <a:gd name="T14" fmla="*/ 5 w 7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20">
                  <a:moveTo>
                    <a:pt x="5" y="20"/>
                  </a:moveTo>
                  <a:cubicBezTo>
                    <a:pt x="4" y="20"/>
                    <a:pt x="3" y="19"/>
                    <a:pt x="3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9"/>
                    <a:pt x="6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1416">
              <a:extLst>
                <a:ext uri="{FF2B5EF4-FFF2-40B4-BE49-F238E27FC236}">
                  <a16:creationId xmlns="" xmlns:a16="http://schemas.microsoft.com/office/drawing/2014/main" id="{F4E85B79-7F07-BA4C-B148-2E87634A6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5600" y="5141913"/>
              <a:ext cx="60325" cy="15875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1417">
              <a:extLst>
                <a:ext uri="{FF2B5EF4-FFF2-40B4-BE49-F238E27FC236}">
                  <a16:creationId xmlns="" xmlns:a16="http://schemas.microsoft.com/office/drawing/2014/main" id="{421F363B-04FD-CB41-B073-284C28B359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5600" y="5172075"/>
              <a:ext cx="60325" cy="15875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1418">
              <a:extLst>
                <a:ext uri="{FF2B5EF4-FFF2-40B4-BE49-F238E27FC236}">
                  <a16:creationId xmlns="" xmlns:a16="http://schemas.microsoft.com/office/drawing/2014/main" id="{693B52A3-801C-B945-A6BA-46ABA8F319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5600" y="5202238"/>
              <a:ext cx="60325" cy="15875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0" name="Straight Connector 29">
            <a:extLst>
              <a:ext uri="{FF2B5EF4-FFF2-40B4-BE49-F238E27FC236}">
                <a16:creationId xmlns="" xmlns:a16="http://schemas.microsoft.com/office/drawing/2014/main" id="{2C982C53-0CBA-5A4A-86E8-0C20987ECEB8}"/>
              </a:ext>
            </a:extLst>
          </p:cNvPr>
          <p:cNvCxnSpPr>
            <a:cxnSpLocks/>
          </p:cNvCxnSpPr>
          <p:nvPr/>
        </p:nvCxnSpPr>
        <p:spPr>
          <a:xfrm flipV="1">
            <a:off x="6788557" y="3429000"/>
            <a:ext cx="5403443" cy="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 36">
            <a:extLst>
              <a:ext uri="{FF2B5EF4-FFF2-40B4-BE49-F238E27FC236}">
                <a16:creationId xmlns="" xmlns:a16="http://schemas.microsoft.com/office/drawing/2014/main" id="{43B2D4FE-DC35-E64E-9EA6-FE7484283C84}"/>
              </a:ext>
            </a:extLst>
          </p:cNvPr>
          <p:cNvSpPr/>
          <p:nvPr/>
        </p:nvSpPr>
        <p:spPr>
          <a:xfrm>
            <a:off x="6353254" y="6248400"/>
            <a:ext cx="5838746" cy="609600"/>
          </a:xfrm>
          <a:custGeom>
            <a:avLst/>
            <a:gdLst>
              <a:gd name="connsiteX0" fmla="*/ 200973 w 5838746"/>
              <a:gd name="connsiteY0" fmla="*/ 0 h 609600"/>
              <a:gd name="connsiteX1" fmla="*/ 5838746 w 5838746"/>
              <a:gd name="connsiteY1" fmla="*/ 0 h 609600"/>
              <a:gd name="connsiteX2" fmla="*/ 5838746 w 5838746"/>
              <a:gd name="connsiteY2" fmla="*/ 609600 h 609600"/>
              <a:gd name="connsiteX3" fmla="*/ 0 w 5838746"/>
              <a:gd name="connsiteY3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38746" h="609600">
                <a:moveTo>
                  <a:pt x="200973" y="0"/>
                </a:moveTo>
                <a:lnTo>
                  <a:pt x="5838746" y="0"/>
                </a:lnTo>
                <a:lnTo>
                  <a:pt x="5838746" y="609600"/>
                </a:lnTo>
                <a:lnTo>
                  <a:pt x="0" y="609600"/>
                </a:lnTo>
                <a:close/>
              </a:path>
            </a:pathLst>
          </a:cu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3735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="" xmlns:a16="http://schemas.microsoft.com/office/drawing/2014/main" id="{4E72E41E-3132-4B4C-8DD5-F452CAD49FC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0229035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49"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="" xmlns:a16="http://schemas.microsoft.com/office/drawing/2014/main" id="{DA3E6B7F-026A-2742-9E89-5C7E9C6E1BD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ID" sz="4400" b="1" dirty="0">
              <a:latin typeface="Segoe UI" panose="020B0502040204020203" pitchFamily="34" charset="0"/>
              <a:ea typeface="+mj-ea"/>
              <a:sym typeface="Segoe UI" panose="020B0502040204020203" pitchFamily="34" charset="0"/>
            </a:endParaRPr>
          </a:p>
        </p:txBody>
      </p:sp>
      <p:sp>
        <p:nvSpPr>
          <p:cNvPr id="5" name="Parallelogram 4">
            <a:extLst>
              <a:ext uri="{FF2B5EF4-FFF2-40B4-BE49-F238E27FC236}">
                <a16:creationId xmlns="" xmlns:a16="http://schemas.microsoft.com/office/drawing/2014/main" id="{840E188F-9647-7142-B3FE-5E21BE17247D}"/>
              </a:ext>
            </a:extLst>
          </p:cNvPr>
          <p:cNvSpPr/>
          <p:nvPr/>
        </p:nvSpPr>
        <p:spPr>
          <a:xfrm>
            <a:off x="4333460" y="1383221"/>
            <a:ext cx="7325139" cy="5334000"/>
          </a:xfrm>
          <a:prstGeom prst="parallelogram">
            <a:avLst>
              <a:gd name="adj" fmla="val 32968"/>
            </a:avLst>
          </a:prstGeom>
          <a:gradFill flip="none" rotWithShape="1">
            <a:gsLst>
              <a:gs pos="0">
                <a:schemeClr val="accent1">
                  <a:lumMod val="75000"/>
                  <a:lumOff val="25000"/>
                </a:schemeClr>
              </a:gs>
              <a:gs pos="100000">
                <a:schemeClr val="accent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5" name="Freeform 44">
            <a:extLst>
              <a:ext uri="{FF2B5EF4-FFF2-40B4-BE49-F238E27FC236}">
                <a16:creationId xmlns="" xmlns:a16="http://schemas.microsoft.com/office/drawing/2014/main" id="{51E89B04-5E93-0D42-A51E-8AF6890475FF}"/>
              </a:ext>
            </a:extLst>
          </p:cNvPr>
          <p:cNvSpPr/>
          <p:nvPr/>
        </p:nvSpPr>
        <p:spPr>
          <a:xfrm>
            <a:off x="0" y="0"/>
            <a:ext cx="7375484" cy="6248400"/>
          </a:xfrm>
          <a:custGeom>
            <a:avLst/>
            <a:gdLst>
              <a:gd name="connsiteX0" fmla="*/ 1842641 w 7375484"/>
              <a:gd name="connsiteY0" fmla="*/ 0 h 6248400"/>
              <a:gd name="connsiteX1" fmla="*/ 7375484 w 7375484"/>
              <a:gd name="connsiteY1" fmla="*/ 0 h 6248400"/>
              <a:gd name="connsiteX2" fmla="*/ 5427132 w 7375484"/>
              <a:gd name="connsiteY2" fmla="*/ 6248400 h 6248400"/>
              <a:gd name="connsiteX3" fmla="*/ 0 w 7375484"/>
              <a:gd name="connsiteY3" fmla="*/ 6248400 h 6248400"/>
              <a:gd name="connsiteX4" fmla="*/ 0 w 7375484"/>
              <a:gd name="connsiteY4" fmla="*/ 5909383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75484" h="6248400">
                <a:moveTo>
                  <a:pt x="1842641" y="0"/>
                </a:moveTo>
                <a:lnTo>
                  <a:pt x="7375484" y="0"/>
                </a:lnTo>
                <a:lnTo>
                  <a:pt x="5427132" y="6248400"/>
                </a:lnTo>
                <a:lnTo>
                  <a:pt x="0" y="6248400"/>
                </a:lnTo>
                <a:lnTo>
                  <a:pt x="0" y="59093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76BA02A-DDAA-094A-B3F5-E128840A8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83" y="3352856"/>
            <a:ext cx="3396918" cy="609398"/>
          </a:xfrm>
        </p:spPr>
        <p:txBody>
          <a:bodyPr vert="horz" wrap="square" lIns="0" tIns="0" rIns="0" bIns="0">
            <a:spAutoFit/>
          </a:bodyPr>
          <a:lstStyle/>
          <a:p>
            <a:pPr fontAlgn="base"/>
            <a:r>
              <a:rPr lang="en-ID" dirty="0" smtClean="0">
                <a:solidFill>
                  <a:schemeClr val="bg1"/>
                </a:solidFill>
              </a:rPr>
              <a:t>NỘI DUNG</a:t>
            </a:r>
            <a:endParaRPr lang="en-ID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8713E32B-6A65-4645-88C7-5BCB4A370E43}"/>
              </a:ext>
            </a:extLst>
          </p:cNvPr>
          <p:cNvGrpSpPr/>
          <p:nvPr/>
        </p:nvGrpSpPr>
        <p:grpSpPr>
          <a:xfrm>
            <a:off x="2149852" y="1048831"/>
            <a:ext cx="1025526" cy="1034981"/>
            <a:chOff x="2684463" y="3619500"/>
            <a:chExt cx="344487" cy="347663"/>
          </a:xfrm>
        </p:grpSpPr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536F3125-B771-7046-BBDE-0EB401CEC0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8913" y="3709988"/>
              <a:ext cx="180975" cy="257175"/>
            </a:xfrm>
            <a:prstGeom prst="rect">
              <a:avLst/>
            </a:pr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8">
              <a:extLst>
                <a:ext uri="{FF2B5EF4-FFF2-40B4-BE49-F238E27FC236}">
                  <a16:creationId xmlns="" xmlns:a16="http://schemas.microsoft.com/office/drawing/2014/main" id="{2E4A973A-97E5-D74E-B123-406B0CC28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4463" y="3619500"/>
              <a:ext cx="90488" cy="241300"/>
            </a:xfrm>
            <a:custGeom>
              <a:avLst/>
              <a:gdLst>
                <a:gd name="T0" fmla="*/ 12 w 24"/>
                <a:gd name="T1" fmla="*/ 64 h 64"/>
                <a:gd name="T2" fmla="*/ 0 w 24"/>
                <a:gd name="T3" fmla="*/ 64 h 64"/>
                <a:gd name="T4" fmla="*/ 0 w 24"/>
                <a:gd name="T5" fmla="*/ 12 h 64"/>
                <a:gd name="T6" fmla="*/ 12 w 24"/>
                <a:gd name="T7" fmla="*/ 0 h 64"/>
                <a:gd name="T8" fmla="*/ 24 w 24"/>
                <a:gd name="T9" fmla="*/ 12 h 64"/>
                <a:gd name="T10" fmla="*/ 12 w 24"/>
                <a:gd name="T11" fmla="*/ 24 h 64"/>
                <a:gd name="T12" fmla="*/ 12 w 24"/>
                <a:gd name="T13" fmla="*/ 16 h 64"/>
                <a:gd name="T14" fmla="*/ 23 w 24"/>
                <a:gd name="T15" fmla="*/ 1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64">
                  <a:moveTo>
                    <a:pt x="12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23" y="16"/>
                    <a:pt x="23" y="16"/>
                    <a:pt x="23" y="16"/>
                  </a:cubicBezTo>
                </a:path>
              </a:pathLst>
            </a:cu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9">
              <a:extLst>
                <a:ext uri="{FF2B5EF4-FFF2-40B4-BE49-F238E27FC236}">
                  <a16:creationId xmlns="" xmlns:a16="http://schemas.microsoft.com/office/drawing/2014/main" id="{0C7F2A86-3FDB-7E43-BC43-1FA72D43A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8913" y="3619500"/>
              <a:ext cx="225425" cy="90488"/>
            </a:xfrm>
            <a:custGeom>
              <a:avLst/>
              <a:gdLst>
                <a:gd name="T0" fmla="*/ 48 w 60"/>
                <a:gd name="T1" fmla="*/ 24 h 24"/>
                <a:gd name="T2" fmla="*/ 60 w 60"/>
                <a:gd name="T3" fmla="*/ 12 h 24"/>
                <a:gd name="T4" fmla="*/ 48 w 60"/>
                <a:gd name="T5" fmla="*/ 0 h 24"/>
                <a:gd name="T6" fmla="*/ 0 w 60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24">
                  <a:moveTo>
                    <a:pt x="48" y="24"/>
                  </a:moveTo>
                  <a:cubicBezTo>
                    <a:pt x="55" y="24"/>
                    <a:pt x="60" y="19"/>
                    <a:pt x="60" y="12"/>
                  </a:cubicBezTo>
                  <a:cubicBezTo>
                    <a:pt x="60" y="5"/>
                    <a:pt x="55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8">
              <a:extLst>
                <a:ext uri="{FF2B5EF4-FFF2-40B4-BE49-F238E27FC236}">
                  <a16:creationId xmlns="" xmlns:a16="http://schemas.microsoft.com/office/drawing/2014/main" id="{743FA2E3-C792-554F-AB3B-57B42E0A7D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19400" y="3770313"/>
              <a:ext cx="60325" cy="0"/>
            </a:xfrm>
            <a:prstGeom prst="line">
              <a:avLst/>
            </a:pr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9">
              <a:extLst>
                <a:ext uri="{FF2B5EF4-FFF2-40B4-BE49-F238E27FC236}">
                  <a16:creationId xmlns="" xmlns:a16="http://schemas.microsoft.com/office/drawing/2014/main" id="{A556B3E7-A157-9A48-9500-C98B92B0A0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19400" y="3830638"/>
              <a:ext cx="60325" cy="0"/>
            </a:xfrm>
            <a:prstGeom prst="line">
              <a:avLst/>
            </a:pr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10">
              <a:extLst>
                <a:ext uri="{FF2B5EF4-FFF2-40B4-BE49-F238E27FC236}">
                  <a16:creationId xmlns="" xmlns:a16="http://schemas.microsoft.com/office/drawing/2014/main" id="{27A37178-86F5-FA40-9E7B-22264BD178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19400" y="3892550"/>
              <a:ext cx="60325" cy="0"/>
            </a:xfrm>
            <a:prstGeom prst="line">
              <a:avLst/>
            </a:pr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="" xmlns:a16="http://schemas.microsoft.com/office/drawing/2014/main" id="{B95253A4-4C6E-FE49-A7E5-CE066AC2C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9075" y="3740150"/>
              <a:ext cx="38100" cy="30163"/>
            </a:xfrm>
            <a:custGeom>
              <a:avLst/>
              <a:gdLst>
                <a:gd name="T0" fmla="*/ 0 w 24"/>
                <a:gd name="T1" fmla="*/ 14 h 19"/>
                <a:gd name="T2" fmla="*/ 5 w 24"/>
                <a:gd name="T3" fmla="*/ 19 h 19"/>
                <a:gd name="T4" fmla="*/ 24 w 24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14"/>
                  </a:moveTo>
                  <a:lnTo>
                    <a:pt x="5" y="19"/>
                  </a:lnTo>
                  <a:lnTo>
                    <a:pt x="24" y="0"/>
                  </a:lnTo>
                </a:path>
              </a:pathLst>
            </a:cu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="" xmlns:a16="http://schemas.microsoft.com/office/drawing/2014/main" id="{67C51636-8A39-FA4D-920B-76BB6F6B8A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9075" y="3800475"/>
              <a:ext cx="38100" cy="30163"/>
            </a:xfrm>
            <a:custGeom>
              <a:avLst/>
              <a:gdLst>
                <a:gd name="T0" fmla="*/ 0 w 24"/>
                <a:gd name="T1" fmla="*/ 15 h 19"/>
                <a:gd name="T2" fmla="*/ 5 w 24"/>
                <a:gd name="T3" fmla="*/ 19 h 19"/>
                <a:gd name="T4" fmla="*/ 24 w 24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15"/>
                  </a:moveTo>
                  <a:lnTo>
                    <a:pt x="5" y="19"/>
                  </a:lnTo>
                  <a:lnTo>
                    <a:pt x="24" y="0"/>
                  </a:lnTo>
                </a:path>
              </a:pathLst>
            </a:cu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="" xmlns:a16="http://schemas.microsoft.com/office/drawing/2014/main" id="{7D8B9698-2F3E-9A4A-8CFD-BE6B838A8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4500" y="3702050"/>
              <a:ext cx="44450" cy="265113"/>
            </a:xfrm>
            <a:custGeom>
              <a:avLst/>
              <a:gdLst>
                <a:gd name="T0" fmla="*/ 12 w 12"/>
                <a:gd name="T1" fmla="*/ 64 h 70"/>
                <a:gd name="T2" fmla="*/ 6 w 12"/>
                <a:gd name="T3" fmla="*/ 70 h 70"/>
                <a:gd name="T4" fmla="*/ 0 w 12"/>
                <a:gd name="T5" fmla="*/ 64 h 70"/>
                <a:gd name="T6" fmla="*/ 0 w 12"/>
                <a:gd name="T7" fmla="*/ 6 h 70"/>
                <a:gd name="T8" fmla="*/ 6 w 12"/>
                <a:gd name="T9" fmla="*/ 0 h 70"/>
                <a:gd name="T10" fmla="*/ 12 w 12"/>
                <a:gd name="T11" fmla="*/ 6 h 70"/>
                <a:gd name="T12" fmla="*/ 12 w 12"/>
                <a:gd name="T13" fmla="*/ 6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70">
                  <a:moveTo>
                    <a:pt x="12" y="64"/>
                  </a:moveTo>
                  <a:cubicBezTo>
                    <a:pt x="12" y="67"/>
                    <a:pt x="9" y="70"/>
                    <a:pt x="6" y="70"/>
                  </a:cubicBezTo>
                  <a:cubicBezTo>
                    <a:pt x="3" y="70"/>
                    <a:pt x="0" y="67"/>
                    <a:pt x="0" y="6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64"/>
                  </a:lnTo>
                  <a:close/>
                </a:path>
              </a:pathLst>
            </a:cu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Line 14">
              <a:extLst>
                <a:ext uri="{FF2B5EF4-FFF2-40B4-BE49-F238E27FC236}">
                  <a16:creationId xmlns="" xmlns:a16="http://schemas.microsoft.com/office/drawing/2014/main" id="{166DE756-1803-9547-BA39-DB2A1E2E35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84500" y="3937000"/>
              <a:ext cx="44450" cy="0"/>
            </a:xfrm>
            <a:prstGeom prst="line">
              <a:avLst/>
            </a:pr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Line 15">
              <a:extLst>
                <a:ext uri="{FF2B5EF4-FFF2-40B4-BE49-F238E27FC236}">
                  <a16:creationId xmlns="" xmlns:a16="http://schemas.microsoft.com/office/drawing/2014/main" id="{C69F2DA2-A833-1146-95D1-3065214C29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84500" y="3830638"/>
              <a:ext cx="44450" cy="0"/>
            </a:xfrm>
            <a:prstGeom prst="line">
              <a:avLst/>
            </a:pr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="" xmlns:a16="http://schemas.microsoft.com/office/drawing/2014/main" id="{E0F4784F-DC97-CB4E-ACC8-AA68F1A40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4338" y="3717925"/>
              <a:ext cx="30163" cy="136525"/>
            </a:xfrm>
            <a:custGeom>
              <a:avLst/>
              <a:gdLst>
                <a:gd name="T0" fmla="*/ 0 w 8"/>
                <a:gd name="T1" fmla="*/ 36 h 36"/>
                <a:gd name="T2" fmla="*/ 0 w 8"/>
                <a:gd name="T3" fmla="*/ 6 h 36"/>
                <a:gd name="T4" fmla="*/ 6 w 8"/>
                <a:gd name="T5" fmla="*/ 0 h 36"/>
                <a:gd name="T6" fmla="*/ 8 w 8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6">
                  <a:moveTo>
                    <a:pt x="0" y="3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noFill/>
            <a:ln w="317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1E348E44-3C52-1240-9FF4-96548CB846BA}"/>
              </a:ext>
            </a:extLst>
          </p:cNvPr>
          <p:cNvSpPr/>
          <p:nvPr/>
        </p:nvSpPr>
        <p:spPr>
          <a:xfrm>
            <a:off x="6171835" y="1863571"/>
            <a:ext cx="897438" cy="89743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EDB9ED37-66DF-BE45-BE45-7226703AE071}"/>
              </a:ext>
            </a:extLst>
          </p:cNvPr>
          <p:cNvSpPr txBox="1"/>
          <p:nvPr/>
        </p:nvSpPr>
        <p:spPr>
          <a:xfrm>
            <a:off x="7252586" y="2096847"/>
            <a:ext cx="3542913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ID" sz="2400" b="1" dirty="0" smtClean="0">
                <a:solidFill>
                  <a:schemeClr val="bg1"/>
                </a:solidFill>
              </a:rPr>
              <a:t>1.</a:t>
            </a:r>
            <a:r>
              <a:rPr lang="en-ID" sz="2400" b="1" dirty="0">
                <a:solidFill>
                  <a:schemeClr val="bg1"/>
                </a:solidFill>
              </a:rPr>
              <a:t> </a:t>
            </a:r>
            <a:r>
              <a:rPr lang="en-ID" sz="2400" b="1" dirty="0" smtClean="0">
                <a:solidFill>
                  <a:schemeClr val="bg1"/>
                </a:solidFill>
              </a:rPr>
              <a:t>LÝ DO – MỤC TIÊU</a:t>
            </a:r>
            <a:endParaRPr lang="en-ID" sz="2400" b="1" dirty="0">
              <a:solidFill>
                <a:schemeClr val="bg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="" xmlns:a16="http://schemas.microsoft.com/office/drawing/2014/main" id="{BADCA3C5-BC50-D643-871E-46A161C6A21C}"/>
              </a:ext>
            </a:extLst>
          </p:cNvPr>
          <p:cNvSpPr/>
          <p:nvPr/>
        </p:nvSpPr>
        <p:spPr>
          <a:xfrm>
            <a:off x="5843967" y="2932297"/>
            <a:ext cx="897438" cy="89743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8E2B2B43-FA3C-A747-958F-BCEB2ABBD58C}"/>
              </a:ext>
            </a:extLst>
          </p:cNvPr>
          <p:cNvSpPr txBox="1"/>
          <p:nvPr/>
        </p:nvSpPr>
        <p:spPr>
          <a:xfrm>
            <a:off x="6924718" y="3165573"/>
            <a:ext cx="3542913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ID" sz="2400" b="1" dirty="0" smtClean="0">
                <a:solidFill>
                  <a:schemeClr val="bg1"/>
                </a:solidFill>
              </a:rPr>
              <a:t>2. CÔNG NGHỆ</a:t>
            </a:r>
            <a:endParaRPr lang="en-ID" sz="2400" b="1" dirty="0">
              <a:solidFill>
                <a:schemeClr val="bg1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="" xmlns:a16="http://schemas.microsoft.com/office/drawing/2014/main" id="{5FE0D01C-CFDD-514C-BDEB-99178866A2D8}"/>
              </a:ext>
            </a:extLst>
          </p:cNvPr>
          <p:cNvSpPr/>
          <p:nvPr/>
        </p:nvSpPr>
        <p:spPr>
          <a:xfrm>
            <a:off x="5511459" y="4001023"/>
            <a:ext cx="897438" cy="89743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6156138D-4792-A84D-B029-731B8846119C}"/>
              </a:ext>
            </a:extLst>
          </p:cNvPr>
          <p:cNvSpPr txBox="1"/>
          <p:nvPr/>
        </p:nvSpPr>
        <p:spPr>
          <a:xfrm>
            <a:off x="6592210" y="4234299"/>
            <a:ext cx="3542913" cy="7386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ID" sz="2400" b="1" dirty="0" smtClean="0">
                <a:solidFill>
                  <a:schemeClr val="bg1"/>
                </a:solidFill>
              </a:rPr>
              <a:t>3. PHÂN TÍCH THIẾT KẾ HỆ THỐNG</a:t>
            </a:r>
            <a:endParaRPr lang="en-ID" sz="2400" b="1" dirty="0">
              <a:solidFill>
                <a:schemeClr val="bg1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="" xmlns:a16="http://schemas.microsoft.com/office/drawing/2014/main" id="{48A16328-E75C-6B41-8F90-5B9FA1599722}"/>
              </a:ext>
            </a:extLst>
          </p:cNvPr>
          <p:cNvSpPr/>
          <p:nvPr/>
        </p:nvSpPr>
        <p:spPr>
          <a:xfrm>
            <a:off x="5178844" y="5069749"/>
            <a:ext cx="897438" cy="89743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F820C7B7-45F7-2A4F-B63F-86AD0EC90678}"/>
              </a:ext>
            </a:extLst>
          </p:cNvPr>
          <p:cNvSpPr txBox="1"/>
          <p:nvPr/>
        </p:nvSpPr>
        <p:spPr>
          <a:xfrm>
            <a:off x="6259595" y="5303025"/>
            <a:ext cx="3542913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ID" sz="2400" b="1" i="0" dirty="0" smtClean="0">
                <a:solidFill>
                  <a:schemeClr val="bg1"/>
                </a:solidFill>
                <a:effectLst/>
              </a:rPr>
              <a:t>4. </a:t>
            </a:r>
            <a:r>
              <a:rPr lang="en-ID" sz="2400" b="1" dirty="0" smtClean="0">
                <a:solidFill>
                  <a:schemeClr val="bg1"/>
                </a:solidFill>
              </a:rPr>
              <a:t>KẾT QUẢ - KẾT LUẬN</a:t>
            </a:r>
            <a:r>
              <a:rPr lang="en-ID" sz="2400" b="1" i="0" dirty="0" smtClean="0">
                <a:solidFill>
                  <a:schemeClr val="bg1"/>
                </a:solidFill>
                <a:effectLst/>
              </a:rPr>
              <a:t>.</a:t>
            </a:r>
            <a:endParaRPr lang="en-ID" sz="2400" b="1" dirty="0">
              <a:solidFill>
                <a:schemeClr val="bg1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="" xmlns:a16="http://schemas.microsoft.com/office/drawing/2014/main" id="{D3D10868-6D65-BD4D-B627-E6D777241934}"/>
              </a:ext>
            </a:extLst>
          </p:cNvPr>
          <p:cNvCxnSpPr>
            <a:cxnSpLocks/>
          </p:cNvCxnSpPr>
          <p:nvPr/>
        </p:nvCxnSpPr>
        <p:spPr>
          <a:xfrm>
            <a:off x="7069273" y="2903805"/>
            <a:ext cx="41067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="" xmlns:a16="http://schemas.microsoft.com/office/drawing/2014/main" id="{862E68CC-972A-AB4E-AD56-A7738FEE0431}"/>
              </a:ext>
            </a:extLst>
          </p:cNvPr>
          <p:cNvCxnSpPr>
            <a:cxnSpLocks/>
          </p:cNvCxnSpPr>
          <p:nvPr/>
        </p:nvCxnSpPr>
        <p:spPr>
          <a:xfrm>
            <a:off x="6741405" y="3915379"/>
            <a:ext cx="417424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="" xmlns:a16="http://schemas.microsoft.com/office/drawing/2014/main" id="{07E75214-6D09-9C4D-824B-CE41450F3C27}"/>
              </a:ext>
            </a:extLst>
          </p:cNvPr>
          <p:cNvCxnSpPr>
            <a:cxnSpLocks/>
          </p:cNvCxnSpPr>
          <p:nvPr/>
        </p:nvCxnSpPr>
        <p:spPr>
          <a:xfrm>
            <a:off x="6408897" y="5026969"/>
            <a:ext cx="405873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="" xmlns:a16="http://schemas.microsoft.com/office/drawing/2014/main" id="{616FFD2B-8ED7-F94E-810B-1DBF28E90C3C}"/>
              </a:ext>
            </a:extLst>
          </p:cNvPr>
          <p:cNvGrpSpPr/>
          <p:nvPr/>
        </p:nvGrpSpPr>
        <p:grpSpPr>
          <a:xfrm>
            <a:off x="6405112" y="2096848"/>
            <a:ext cx="430886" cy="430886"/>
            <a:chOff x="7726363" y="3255963"/>
            <a:chExt cx="346075" cy="346075"/>
          </a:xfrm>
        </p:grpSpPr>
        <p:sp>
          <p:nvSpPr>
            <p:cNvPr id="47" name="Freeform 46">
              <a:extLst>
                <a:ext uri="{FF2B5EF4-FFF2-40B4-BE49-F238E27FC236}">
                  <a16:creationId xmlns="" xmlns:a16="http://schemas.microsoft.com/office/drawing/2014/main" id="{05B734F3-C919-3846-8B6A-FF2917F9A7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6363" y="3255963"/>
              <a:ext cx="346075" cy="315913"/>
            </a:xfrm>
            <a:custGeom>
              <a:avLst/>
              <a:gdLst>
                <a:gd name="T0" fmla="*/ 64 w 92"/>
                <a:gd name="T1" fmla="*/ 75 h 84"/>
                <a:gd name="T2" fmla="*/ 73 w 92"/>
                <a:gd name="T3" fmla="*/ 84 h 84"/>
                <a:gd name="T4" fmla="*/ 84 w 92"/>
                <a:gd name="T5" fmla="*/ 73 h 84"/>
                <a:gd name="T6" fmla="*/ 75 w 92"/>
                <a:gd name="T7" fmla="*/ 64 h 84"/>
                <a:gd name="T8" fmla="*/ 79 w 92"/>
                <a:gd name="T9" fmla="*/ 52 h 84"/>
                <a:gd name="T10" fmla="*/ 92 w 92"/>
                <a:gd name="T11" fmla="*/ 52 h 84"/>
                <a:gd name="T12" fmla="*/ 92 w 92"/>
                <a:gd name="T13" fmla="*/ 40 h 84"/>
                <a:gd name="T14" fmla="*/ 79 w 92"/>
                <a:gd name="T15" fmla="*/ 40 h 84"/>
                <a:gd name="T16" fmla="*/ 75 w 92"/>
                <a:gd name="T17" fmla="*/ 28 h 84"/>
                <a:gd name="T18" fmla="*/ 84 w 92"/>
                <a:gd name="T19" fmla="*/ 19 h 84"/>
                <a:gd name="T20" fmla="*/ 73 w 92"/>
                <a:gd name="T21" fmla="*/ 8 h 84"/>
                <a:gd name="T22" fmla="*/ 64 w 92"/>
                <a:gd name="T23" fmla="*/ 17 h 84"/>
                <a:gd name="T24" fmla="*/ 52 w 92"/>
                <a:gd name="T25" fmla="*/ 13 h 84"/>
                <a:gd name="T26" fmla="*/ 52 w 92"/>
                <a:gd name="T27" fmla="*/ 0 h 84"/>
                <a:gd name="T28" fmla="*/ 40 w 92"/>
                <a:gd name="T29" fmla="*/ 0 h 84"/>
                <a:gd name="T30" fmla="*/ 40 w 92"/>
                <a:gd name="T31" fmla="*/ 13 h 84"/>
                <a:gd name="T32" fmla="*/ 28 w 92"/>
                <a:gd name="T33" fmla="*/ 17 h 84"/>
                <a:gd name="T34" fmla="*/ 19 w 92"/>
                <a:gd name="T35" fmla="*/ 8 h 84"/>
                <a:gd name="T36" fmla="*/ 8 w 92"/>
                <a:gd name="T37" fmla="*/ 19 h 84"/>
                <a:gd name="T38" fmla="*/ 17 w 92"/>
                <a:gd name="T39" fmla="*/ 28 h 84"/>
                <a:gd name="T40" fmla="*/ 13 w 92"/>
                <a:gd name="T41" fmla="*/ 40 h 84"/>
                <a:gd name="T42" fmla="*/ 0 w 92"/>
                <a:gd name="T43" fmla="*/ 40 h 84"/>
                <a:gd name="T44" fmla="*/ 0 w 92"/>
                <a:gd name="T45" fmla="*/ 52 h 84"/>
                <a:gd name="T46" fmla="*/ 13 w 92"/>
                <a:gd name="T47" fmla="*/ 52 h 84"/>
                <a:gd name="T48" fmla="*/ 17 w 92"/>
                <a:gd name="T49" fmla="*/ 64 h 84"/>
                <a:gd name="T50" fmla="*/ 8 w 92"/>
                <a:gd name="T51" fmla="*/ 73 h 84"/>
                <a:gd name="T52" fmla="*/ 19 w 92"/>
                <a:gd name="T53" fmla="*/ 84 h 84"/>
                <a:gd name="T54" fmla="*/ 28 w 92"/>
                <a:gd name="T55" fmla="*/ 7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2" h="84">
                  <a:moveTo>
                    <a:pt x="64" y="75"/>
                  </a:moveTo>
                  <a:cubicBezTo>
                    <a:pt x="73" y="84"/>
                    <a:pt x="73" y="84"/>
                    <a:pt x="73" y="84"/>
                  </a:cubicBezTo>
                  <a:cubicBezTo>
                    <a:pt x="84" y="73"/>
                    <a:pt x="84" y="73"/>
                    <a:pt x="84" y="73"/>
                  </a:cubicBezTo>
                  <a:cubicBezTo>
                    <a:pt x="75" y="64"/>
                    <a:pt x="75" y="64"/>
                    <a:pt x="75" y="64"/>
                  </a:cubicBezTo>
                  <a:cubicBezTo>
                    <a:pt x="77" y="61"/>
                    <a:pt x="78" y="55"/>
                    <a:pt x="79" y="52"/>
                  </a:cubicBezTo>
                  <a:cubicBezTo>
                    <a:pt x="92" y="52"/>
                    <a:pt x="92" y="52"/>
                    <a:pt x="92" y="52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8" y="37"/>
                    <a:pt x="77" y="31"/>
                    <a:pt x="75" y="28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1" y="15"/>
                    <a:pt x="55" y="14"/>
                    <a:pt x="52" y="1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7" y="14"/>
                    <a:pt x="31" y="15"/>
                    <a:pt x="28" y="1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5" y="31"/>
                    <a:pt x="14" y="37"/>
                    <a:pt x="13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4" y="55"/>
                    <a:pt x="15" y="61"/>
                    <a:pt x="17" y="64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28" y="75"/>
                    <a:pt x="28" y="75"/>
                    <a:pt x="28" y="75"/>
                  </a:cubicBezTo>
                </a:path>
              </a:pathLst>
            </a:cu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Line 121">
              <a:extLst>
                <a:ext uri="{FF2B5EF4-FFF2-40B4-BE49-F238E27FC236}">
                  <a16:creationId xmlns="" xmlns:a16="http://schemas.microsoft.com/office/drawing/2014/main" id="{B9336C33-CFEE-8B4E-9678-D61360256E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77175" y="3557588"/>
              <a:ext cx="44450" cy="0"/>
            </a:xfrm>
            <a:prstGeom prst="line">
              <a:avLst/>
            </a:pr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Line 122">
              <a:extLst>
                <a:ext uri="{FF2B5EF4-FFF2-40B4-BE49-F238E27FC236}">
                  <a16:creationId xmlns="" xmlns:a16="http://schemas.microsoft.com/office/drawing/2014/main" id="{36A66A78-3C0B-9449-9D7B-C3D9A2C46E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77175" y="3587750"/>
              <a:ext cx="44450" cy="0"/>
            </a:xfrm>
            <a:prstGeom prst="line">
              <a:avLst/>
            </a:pr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Line 123">
              <a:extLst>
                <a:ext uri="{FF2B5EF4-FFF2-40B4-BE49-F238E27FC236}">
                  <a16:creationId xmlns="" xmlns:a16="http://schemas.microsoft.com/office/drawing/2014/main" id="{B576AE70-E791-8849-998B-7B0F786CE8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99400" y="3587750"/>
              <a:ext cx="0" cy="14288"/>
            </a:xfrm>
            <a:prstGeom prst="line">
              <a:avLst/>
            </a:pr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50">
              <a:extLst>
                <a:ext uri="{FF2B5EF4-FFF2-40B4-BE49-F238E27FC236}">
                  <a16:creationId xmlns="" xmlns:a16="http://schemas.microsoft.com/office/drawing/2014/main" id="{2ED48410-88C1-DE40-A645-7E21F2542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2088" y="3346450"/>
              <a:ext cx="173038" cy="180975"/>
            </a:xfrm>
            <a:custGeom>
              <a:avLst/>
              <a:gdLst>
                <a:gd name="T0" fmla="*/ 46 w 46"/>
                <a:gd name="T1" fmla="*/ 22 h 48"/>
                <a:gd name="T2" fmla="*/ 23 w 46"/>
                <a:gd name="T3" fmla="*/ 0 h 48"/>
                <a:gd name="T4" fmla="*/ 0 w 46"/>
                <a:gd name="T5" fmla="*/ 22 h 48"/>
                <a:gd name="T6" fmla="*/ 17 w 46"/>
                <a:gd name="T7" fmla="*/ 43 h 48"/>
                <a:gd name="T8" fmla="*/ 17 w 46"/>
                <a:gd name="T9" fmla="*/ 48 h 48"/>
                <a:gd name="T10" fmla="*/ 29 w 46"/>
                <a:gd name="T11" fmla="*/ 48 h 48"/>
                <a:gd name="T12" fmla="*/ 29 w 46"/>
                <a:gd name="T13" fmla="*/ 43 h 48"/>
                <a:gd name="T14" fmla="*/ 46 w 46"/>
                <a:gd name="T15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8">
                  <a:moveTo>
                    <a:pt x="46" y="22"/>
                  </a:moveTo>
                  <a:cubicBezTo>
                    <a:pt x="46" y="10"/>
                    <a:pt x="36" y="0"/>
                    <a:pt x="23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2"/>
                    <a:pt x="7" y="41"/>
                    <a:pt x="17" y="4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39" y="41"/>
                    <a:pt x="46" y="32"/>
                    <a:pt x="46" y="22"/>
                  </a:cubicBezTo>
                  <a:close/>
                </a:path>
              </a:pathLst>
            </a:cu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="" xmlns:a16="http://schemas.microsoft.com/office/drawing/2014/main" id="{B4171090-46CA-B447-89B7-B93ABC086E81}"/>
              </a:ext>
            </a:extLst>
          </p:cNvPr>
          <p:cNvGrpSpPr/>
          <p:nvPr/>
        </p:nvGrpSpPr>
        <p:grpSpPr>
          <a:xfrm>
            <a:off x="6109464" y="3214603"/>
            <a:ext cx="366446" cy="332828"/>
            <a:chOff x="1168401" y="747713"/>
            <a:chExt cx="346075" cy="314325"/>
          </a:xfrm>
        </p:grpSpPr>
        <p:sp>
          <p:nvSpPr>
            <p:cNvPr id="53" name="Freeform 23">
              <a:extLst>
                <a:ext uri="{FF2B5EF4-FFF2-40B4-BE49-F238E27FC236}">
                  <a16:creationId xmlns="" xmlns:a16="http://schemas.microsoft.com/office/drawing/2014/main" id="{AAFF5CDA-49E4-B842-9309-24FB0C5FA0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401" y="747713"/>
              <a:ext cx="269875" cy="239713"/>
            </a:xfrm>
            <a:custGeom>
              <a:avLst/>
              <a:gdLst>
                <a:gd name="T0" fmla="*/ 56 w 72"/>
                <a:gd name="T1" fmla="*/ 0 h 64"/>
                <a:gd name="T2" fmla="*/ 16 w 72"/>
                <a:gd name="T3" fmla="*/ 0 h 64"/>
                <a:gd name="T4" fmla="*/ 0 w 72"/>
                <a:gd name="T5" fmla="*/ 16 h 64"/>
                <a:gd name="T6" fmla="*/ 0 w 72"/>
                <a:gd name="T7" fmla="*/ 32 h 64"/>
                <a:gd name="T8" fmla="*/ 16 w 72"/>
                <a:gd name="T9" fmla="*/ 48 h 64"/>
                <a:gd name="T10" fmla="*/ 22 w 72"/>
                <a:gd name="T11" fmla="*/ 48 h 64"/>
                <a:gd name="T12" fmla="*/ 22 w 72"/>
                <a:gd name="T13" fmla="*/ 64 h 64"/>
                <a:gd name="T14" fmla="*/ 38 w 72"/>
                <a:gd name="T15" fmla="*/ 48 h 64"/>
                <a:gd name="T16" fmla="*/ 56 w 72"/>
                <a:gd name="T17" fmla="*/ 48 h 64"/>
                <a:gd name="T18" fmla="*/ 72 w 72"/>
                <a:gd name="T19" fmla="*/ 32 h 64"/>
                <a:gd name="T20" fmla="*/ 72 w 72"/>
                <a:gd name="T21" fmla="*/ 16 h 64"/>
                <a:gd name="T22" fmla="*/ 56 w 72"/>
                <a:gd name="T2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64">
                  <a:moveTo>
                    <a:pt x="5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1"/>
                    <a:pt x="7" y="48"/>
                    <a:pt x="16" y="48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22" y="64"/>
                    <a:pt x="22" y="64"/>
                    <a:pt x="22" y="64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56" y="48"/>
                    <a:pt x="56" y="48"/>
                    <a:pt x="56" y="48"/>
                  </a:cubicBezTo>
                  <a:cubicBezTo>
                    <a:pt x="65" y="48"/>
                    <a:pt x="72" y="41"/>
                    <a:pt x="72" y="32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7"/>
                    <a:pt x="65" y="0"/>
                    <a:pt x="56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24">
              <a:extLst>
                <a:ext uri="{FF2B5EF4-FFF2-40B4-BE49-F238E27FC236}">
                  <a16:creationId xmlns="" xmlns:a16="http://schemas.microsoft.com/office/drawing/2014/main" id="{B31D4012-F6A8-184A-BC1C-E4EEB242F3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3501" y="912813"/>
              <a:ext cx="180975" cy="149225"/>
            </a:xfrm>
            <a:custGeom>
              <a:avLst/>
              <a:gdLst>
                <a:gd name="T0" fmla="*/ 0 w 48"/>
                <a:gd name="T1" fmla="*/ 18 h 40"/>
                <a:gd name="T2" fmla="*/ 10 w 48"/>
                <a:gd name="T3" fmla="*/ 28 h 40"/>
                <a:gd name="T4" fmla="*/ 20 w 48"/>
                <a:gd name="T5" fmla="*/ 28 h 40"/>
                <a:gd name="T6" fmla="*/ 32 w 48"/>
                <a:gd name="T7" fmla="*/ 40 h 40"/>
                <a:gd name="T8" fmla="*/ 32 w 48"/>
                <a:gd name="T9" fmla="*/ 28 h 40"/>
                <a:gd name="T10" fmla="*/ 38 w 48"/>
                <a:gd name="T11" fmla="*/ 28 h 40"/>
                <a:gd name="T12" fmla="*/ 48 w 48"/>
                <a:gd name="T13" fmla="*/ 18 h 40"/>
                <a:gd name="T14" fmla="*/ 48 w 48"/>
                <a:gd name="T15" fmla="*/ 10 h 40"/>
                <a:gd name="T16" fmla="*/ 38 w 48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40">
                  <a:moveTo>
                    <a:pt x="0" y="18"/>
                  </a:moveTo>
                  <a:cubicBezTo>
                    <a:pt x="0" y="24"/>
                    <a:pt x="4" y="28"/>
                    <a:pt x="1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44" y="28"/>
                    <a:pt x="48" y="24"/>
                    <a:pt x="48" y="18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4"/>
                    <a:pt x="44" y="0"/>
                    <a:pt x="38" y="0"/>
                  </a:cubicBezTo>
                </a:path>
              </a:pathLst>
            </a:cu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="" xmlns:a16="http://schemas.microsoft.com/office/drawing/2014/main" id="{6E2918C2-91E1-A045-BFB2-C6C4535DCD1F}"/>
              </a:ext>
            </a:extLst>
          </p:cNvPr>
          <p:cNvGrpSpPr/>
          <p:nvPr/>
        </p:nvGrpSpPr>
        <p:grpSpPr>
          <a:xfrm>
            <a:off x="5748521" y="4201769"/>
            <a:ext cx="423314" cy="423314"/>
            <a:chOff x="8447088" y="2895601"/>
            <a:chExt cx="346076" cy="346076"/>
          </a:xfrm>
        </p:grpSpPr>
        <p:sp>
          <p:nvSpPr>
            <p:cNvPr id="56" name="Freeform 70">
              <a:extLst>
                <a:ext uri="{FF2B5EF4-FFF2-40B4-BE49-F238E27FC236}">
                  <a16:creationId xmlns="" xmlns:a16="http://schemas.microsoft.com/office/drawing/2014/main" id="{BFFA0EC8-B547-4F4B-9802-5781146D8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7088" y="3135314"/>
              <a:ext cx="346075" cy="106363"/>
            </a:xfrm>
            <a:custGeom>
              <a:avLst/>
              <a:gdLst>
                <a:gd name="T0" fmla="*/ 92 w 92"/>
                <a:gd name="T1" fmla="*/ 28 h 28"/>
                <a:gd name="T2" fmla="*/ 0 w 92"/>
                <a:gd name="T3" fmla="*/ 28 h 28"/>
                <a:gd name="T4" fmla="*/ 0 w 92"/>
                <a:gd name="T5" fmla="*/ 0 h 28"/>
                <a:gd name="T6" fmla="*/ 30 w 92"/>
                <a:gd name="T7" fmla="*/ 0 h 28"/>
                <a:gd name="T8" fmla="*/ 30 w 92"/>
                <a:gd name="T9" fmla="*/ 4 h 28"/>
                <a:gd name="T10" fmla="*/ 38 w 92"/>
                <a:gd name="T11" fmla="*/ 12 h 28"/>
                <a:gd name="T12" fmla="*/ 56 w 92"/>
                <a:gd name="T13" fmla="*/ 12 h 28"/>
                <a:gd name="T14" fmla="*/ 64 w 92"/>
                <a:gd name="T15" fmla="*/ 4 h 28"/>
                <a:gd name="T16" fmla="*/ 64 w 92"/>
                <a:gd name="T17" fmla="*/ 0 h 28"/>
                <a:gd name="T18" fmla="*/ 92 w 92"/>
                <a:gd name="T19" fmla="*/ 0 h 28"/>
                <a:gd name="T20" fmla="*/ 92 w 92"/>
                <a:gd name="T2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28">
                  <a:moveTo>
                    <a:pt x="9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8"/>
                    <a:pt x="34" y="12"/>
                    <a:pt x="38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60" y="12"/>
                    <a:pt x="64" y="8"/>
                    <a:pt x="64" y="4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2" y="28"/>
                  </a:lnTo>
                  <a:close/>
                </a:path>
              </a:pathLst>
            </a:cu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71">
              <a:extLst>
                <a:ext uri="{FF2B5EF4-FFF2-40B4-BE49-F238E27FC236}">
                  <a16:creationId xmlns="" xmlns:a16="http://schemas.microsoft.com/office/drawing/2014/main" id="{D625878B-E5ED-A343-BA6A-90F8222AC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7088" y="3044826"/>
              <a:ext cx="90488" cy="90488"/>
            </a:xfrm>
            <a:custGeom>
              <a:avLst/>
              <a:gdLst>
                <a:gd name="T0" fmla="*/ 0 w 57"/>
                <a:gd name="T1" fmla="*/ 57 h 57"/>
                <a:gd name="T2" fmla="*/ 33 w 57"/>
                <a:gd name="T3" fmla="*/ 0 h 57"/>
                <a:gd name="T4" fmla="*/ 57 w 57"/>
                <a:gd name="T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57">
                  <a:moveTo>
                    <a:pt x="0" y="57"/>
                  </a:moveTo>
                  <a:lnTo>
                    <a:pt x="33" y="0"/>
                  </a:lnTo>
                  <a:lnTo>
                    <a:pt x="57" y="0"/>
                  </a:lnTo>
                </a:path>
              </a:pathLst>
            </a:cu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Freeform 72">
              <a:extLst>
                <a:ext uri="{FF2B5EF4-FFF2-40B4-BE49-F238E27FC236}">
                  <a16:creationId xmlns="" xmlns:a16="http://schemas.microsoft.com/office/drawing/2014/main" id="{0B33A25F-E1F1-3743-9EE8-32401F06576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6326" y="3044826"/>
              <a:ext cx="96838" cy="90488"/>
            </a:xfrm>
            <a:custGeom>
              <a:avLst/>
              <a:gdLst>
                <a:gd name="T0" fmla="*/ 0 w 61"/>
                <a:gd name="T1" fmla="*/ 0 h 57"/>
                <a:gd name="T2" fmla="*/ 28 w 61"/>
                <a:gd name="T3" fmla="*/ 0 h 57"/>
                <a:gd name="T4" fmla="*/ 61 w 61"/>
                <a:gd name="T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57">
                  <a:moveTo>
                    <a:pt x="0" y="0"/>
                  </a:moveTo>
                  <a:lnTo>
                    <a:pt x="28" y="0"/>
                  </a:lnTo>
                  <a:lnTo>
                    <a:pt x="61" y="57"/>
                  </a:lnTo>
                </a:path>
              </a:pathLst>
            </a:cu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Line 73">
              <a:extLst>
                <a:ext uri="{FF2B5EF4-FFF2-40B4-BE49-F238E27FC236}">
                  <a16:creationId xmlns="" xmlns:a16="http://schemas.microsoft.com/office/drawing/2014/main" id="{251C46DC-BBAD-8245-86AD-BF1F7570AD4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612188" y="2895601"/>
              <a:ext cx="0" cy="165100"/>
            </a:xfrm>
            <a:prstGeom prst="line">
              <a:avLst/>
            </a:pr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Freeform 74">
              <a:extLst>
                <a:ext uri="{FF2B5EF4-FFF2-40B4-BE49-F238E27FC236}">
                  <a16:creationId xmlns="" xmlns:a16="http://schemas.microsoft.com/office/drawing/2014/main" id="{4F863E0C-9D22-A744-AE66-6B2CC8D150B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3451" y="3000376"/>
              <a:ext cx="119063" cy="60325"/>
            </a:xfrm>
            <a:custGeom>
              <a:avLst/>
              <a:gdLst>
                <a:gd name="T0" fmla="*/ 75 w 75"/>
                <a:gd name="T1" fmla="*/ 0 h 38"/>
                <a:gd name="T2" fmla="*/ 37 w 75"/>
                <a:gd name="T3" fmla="*/ 38 h 38"/>
                <a:gd name="T4" fmla="*/ 0 w 75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38">
                  <a:moveTo>
                    <a:pt x="75" y="0"/>
                  </a:moveTo>
                  <a:lnTo>
                    <a:pt x="37" y="38"/>
                  </a:lnTo>
                  <a:lnTo>
                    <a:pt x="0" y="0"/>
                  </a:lnTo>
                </a:path>
              </a:pathLst>
            </a:cu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="" xmlns:a16="http://schemas.microsoft.com/office/drawing/2014/main" id="{D8C77E0A-D140-8C41-B86C-10AA5509CC2F}"/>
              </a:ext>
            </a:extLst>
          </p:cNvPr>
          <p:cNvGrpSpPr/>
          <p:nvPr/>
        </p:nvGrpSpPr>
        <p:grpSpPr>
          <a:xfrm>
            <a:off x="5411159" y="5302064"/>
            <a:ext cx="432808" cy="432808"/>
            <a:chOff x="4433888" y="2903538"/>
            <a:chExt cx="330200" cy="330200"/>
          </a:xfrm>
        </p:grpSpPr>
        <p:sp>
          <p:nvSpPr>
            <p:cNvPr id="62" name="Line 165">
              <a:extLst>
                <a:ext uri="{FF2B5EF4-FFF2-40B4-BE49-F238E27FC236}">
                  <a16:creationId xmlns="" xmlns:a16="http://schemas.microsoft.com/office/drawing/2014/main" id="{DE4E0899-0012-3444-82D2-2BD21D9103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64050" y="2970213"/>
              <a:ext cx="269875" cy="0"/>
            </a:xfrm>
            <a:prstGeom prst="line">
              <a:avLst/>
            </a:pr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Oval 166">
              <a:extLst>
                <a:ext uri="{FF2B5EF4-FFF2-40B4-BE49-F238E27FC236}">
                  <a16:creationId xmlns="" xmlns:a16="http://schemas.microsoft.com/office/drawing/2014/main" id="{46FB609A-C4BB-A440-9EDA-EE76E2951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3925" y="2955925"/>
              <a:ext cx="30163" cy="30163"/>
            </a:xfrm>
            <a:prstGeom prst="ellipse">
              <a:avLst/>
            </a:pr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4" name="Oval 167">
              <a:extLst>
                <a:ext uri="{FF2B5EF4-FFF2-40B4-BE49-F238E27FC236}">
                  <a16:creationId xmlns="" xmlns:a16="http://schemas.microsoft.com/office/drawing/2014/main" id="{329CAAE4-9D50-D743-973F-CD0B3BA083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3888" y="2955925"/>
              <a:ext cx="30163" cy="30163"/>
            </a:xfrm>
            <a:prstGeom prst="ellipse">
              <a:avLst/>
            </a:pr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Freeform 168">
              <a:extLst>
                <a:ext uri="{FF2B5EF4-FFF2-40B4-BE49-F238E27FC236}">
                  <a16:creationId xmlns="" xmlns:a16="http://schemas.microsoft.com/office/drawing/2014/main" id="{A761CD8E-09AE-D742-8213-B48CC7B9C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2970213"/>
              <a:ext cx="195263" cy="263525"/>
            </a:xfrm>
            <a:custGeom>
              <a:avLst/>
              <a:gdLst>
                <a:gd name="T0" fmla="*/ 123 w 123"/>
                <a:gd name="T1" fmla="*/ 0 h 166"/>
                <a:gd name="T2" fmla="*/ 0 w 123"/>
                <a:gd name="T3" fmla="*/ 0 h 166"/>
                <a:gd name="T4" fmla="*/ 0 w 123"/>
                <a:gd name="T5" fmla="*/ 114 h 166"/>
                <a:gd name="T6" fmla="*/ 62 w 123"/>
                <a:gd name="T7" fmla="*/ 166 h 166"/>
                <a:gd name="T8" fmla="*/ 123 w 123"/>
                <a:gd name="T9" fmla="*/ 114 h 166"/>
                <a:gd name="T10" fmla="*/ 123 w 123"/>
                <a:gd name="T1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3" h="166">
                  <a:moveTo>
                    <a:pt x="123" y="0"/>
                  </a:moveTo>
                  <a:lnTo>
                    <a:pt x="0" y="0"/>
                  </a:lnTo>
                  <a:lnTo>
                    <a:pt x="0" y="114"/>
                  </a:lnTo>
                  <a:lnTo>
                    <a:pt x="62" y="166"/>
                  </a:lnTo>
                  <a:lnTo>
                    <a:pt x="123" y="114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Freeform 169">
              <a:extLst>
                <a:ext uri="{FF2B5EF4-FFF2-40B4-BE49-F238E27FC236}">
                  <a16:creationId xmlns="" xmlns:a16="http://schemas.microsoft.com/office/drawing/2014/main" id="{42DDB6A2-D9D9-0C4D-9916-A8BF87D70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2903538"/>
              <a:ext cx="195263" cy="66675"/>
            </a:xfrm>
            <a:custGeom>
              <a:avLst/>
              <a:gdLst>
                <a:gd name="T0" fmla="*/ 0 w 123"/>
                <a:gd name="T1" fmla="*/ 42 h 42"/>
                <a:gd name="T2" fmla="*/ 62 w 123"/>
                <a:gd name="T3" fmla="*/ 0 h 42"/>
                <a:gd name="T4" fmla="*/ 123 w 123"/>
                <a:gd name="T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3" h="42">
                  <a:moveTo>
                    <a:pt x="0" y="42"/>
                  </a:moveTo>
                  <a:lnTo>
                    <a:pt x="62" y="0"/>
                  </a:lnTo>
                  <a:lnTo>
                    <a:pt x="123" y="42"/>
                  </a:lnTo>
                </a:path>
              </a:pathLst>
            </a:custGeom>
            <a:noFill/>
            <a:ln w="1270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Freeform 170">
              <a:extLst>
                <a:ext uri="{FF2B5EF4-FFF2-40B4-BE49-F238E27FC236}">
                  <a16:creationId xmlns="" xmlns:a16="http://schemas.microsoft.com/office/drawing/2014/main" id="{4824C0D2-D215-0D4E-AE26-F7F16FEED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0725" y="3011488"/>
              <a:ext cx="136525" cy="131763"/>
            </a:xfrm>
            <a:custGeom>
              <a:avLst/>
              <a:gdLst>
                <a:gd name="T0" fmla="*/ 43 w 86"/>
                <a:gd name="T1" fmla="*/ 0 h 83"/>
                <a:gd name="T2" fmla="*/ 52 w 86"/>
                <a:gd name="T3" fmla="*/ 31 h 83"/>
                <a:gd name="T4" fmla="*/ 86 w 86"/>
                <a:gd name="T5" fmla="*/ 31 h 83"/>
                <a:gd name="T6" fmla="*/ 59 w 86"/>
                <a:gd name="T7" fmla="*/ 50 h 83"/>
                <a:gd name="T8" fmla="*/ 69 w 86"/>
                <a:gd name="T9" fmla="*/ 83 h 83"/>
                <a:gd name="T10" fmla="*/ 43 w 86"/>
                <a:gd name="T11" fmla="*/ 62 h 83"/>
                <a:gd name="T12" fmla="*/ 17 w 86"/>
                <a:gd name="T13" fmla="*/ 83 h 83"/>
                <a:gd name="T14" fmla="*/ 26 w 86"/>
                <a:gd name="T15" fmla="*/ 50 h 83"/>
                <a:gd name="T16" fmla="*/ 0 w 86"/>
                <a:gd name="T17" fmla="*/ 31 h 83"/>
                <a:gd name="T18" fmla="*/ 33 w 86"/>
                <a:gd name="T19" fmla="*/ 31 h 83"/>
                <a:gd name="T20" fmla="*/ 43 w 86"/>
                <a:gd name="T2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83">
                  <a:moveTo>
                    <a:pt x="43" y="0"/>
                  </a:moveTo>
                  <a:lnTo>
                    <a:pt x="52" y="31"/>
                  </a:lnTo>
                  <a:lnTo>
                    <a:pt x="86" y="31"/>
                  </a:lnTo>
                  <a:lnTo>
                    <a:pt x="59" y="50"/>
                  </a:lnTo>
                  <a:lnTo>
                    <a:pt x="69" y="83"/>
                  </a:lnTo>
                  <a:lnTo>
                    <a:pt x="43" y="62"/>
                  </a:lnTo>
                  <a:lnTo>
                    <a:pt x="17" y="83"/>
                  </a:lnTo>
                  <a:lnTo>
                    <a:pt x="26" y="50"/>
                  </a:lnTo>
                  <a:lnTo>
                    <a:pt x="0" y="31"/>
                  </a:lnTo>
                  <a:lnTo>
                    <a:pt x="33" y="31"/>
                  </a:lnTo>
                  <a:lnTo>
                    <a:pt x="43" y="0"/>
                  </a:lnTo>
                  <a:close/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9333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=""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6553200" y="0"/>
            <a:ext cx="5638800" cy="685056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="" xmlns:a16="http://schemas.microsoft.com/office/drawing/2014/main" id="{56FB6ED9-4944-4C39-B3F1-D940C9ED2E39}"/>
              </a:ext>
            </a:extLst>
          </p:cNvPr>
          <p:cNvGrpSpPr/>
          <p:nvPr/>
        </p:nvGrpSpPr>
        <p:grpSpPr>
          <a:xfrm>
            <a:off x="10928712" y="6378850"/>
            <a:ext cx="947290" cy="270982"/>
            <a:chOff x="4103688" y="-2378075"/>
            <a:chExt cx="1309687" cy="374650"/>
          </a:xfrm>
          <a:solidFill>
            <a:srgbClr val="468DC3"/>
          </a:solidFill>
        </p:grpSpPr>
        <p:sp>
          <p:nvSpPr>
            <p:cNvPr id="93" name="Freeform 254">
              <a:extLst>
                <a:ext uri="{FF2B5EF4-FFF2-40B4-BE49-F238E27FC236}">
                  <a16:creationId xmlns="" xmlns:a16="http://schemas.microsoft.com/office/drawing/2014/main" id="{73820BC4-C177-49E8-B574-9F605AACC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-2374900"/>
              <a:ext cx="182562" cy="288925"/>
            </a:xfrm>
            <a:custGeom>
              <a:avLst/>
              <a:gdLst>
                <a:gd name="T0" fmla="*/ 43 w 61"/>
                <a:gd name="T1" fmla="*/ 47 h 95"/>
                <a:gd name="T2" fmla="*/ 30 w 61"/>
                <a:gd name="T3" fmla="*/ 55 h 95"/>
                <a:gd name="T4" fmla="*/ 11 w 61"/>
                <a:gd name="T5" fmla="*/ 83 h 95"/>
                <a:gd name="T6" fmla="*/ 11 w 61"/>
                <a:gd name="T7" fmla="*/ 85 h 95"/>
                <a:gd name="T8" fmla="*/ 57 w 61"/>
                <a:gd name="T9" fmla="*/ 85 h 95"/>
                <a:gd name="T10" fmla="*/ 60 w 61"/>
                <a:gd name="T11" fmla="*/ 88 h 95"/>
                <a:gd name="T12" fmla="*/ 60 w 61"/>
                <a:gd name="T13" fmla="*/ 93 h 95"/>
                <a:gd name="T14" fmla="*/ 57 w 61"/>
                <a:gd name="T15" fmla="*/ 95 h 95"/>
                <a:gd name="T16" fmla="*/ 3 w 61"/>
                <a:gd name="T17" fmla="*/ 95 h 95"/>
                <a:gd name="T18" fmla="*/ 0 w 61"/>
                <a:gd name="T19" fmla="*/ 93 h 95"/>
                <a:gd name="T20" fmla="*/ 0 w 61"/>
                <a:gd name="T21" fmla="*/ 83 h 95"/>
                <a:gd name="T22" fmla="*/ 21 w 61"/>
                <a:gd name="T23" fmla="*/ 49 h 95"/>
                <a:gd name="T24" fmla="*/ 35 w 61"/>
                <a:gd name="T25" fmla="*/ 40 h 95"/>
                <a:gd name="T26" fmla="*/ 49 w 61"/>
                <a:gd name="T27" fmla="*/ 22 h 95"/>
                <a:gd name="T28" fmla="*/ 28 w 61"/>
                <a:gd name="T29" fmla="*/ 9 h 95"/>
                <a:gd name="T30" fmla="*/ 4 w 61"/>
                <a:gd name="T31" fmla="*/ 11 h 95"/>
                <a:gd name="T32" fmla="*/ 3 w 61"/>
                <a:gd name="T33" fmla="*/ 11 h 95"/>
                <a:gd name="T34" fmla="*/ 1 w 61"/>
                <a:gd name="T35" fmla="*/ 9 h 95"/>
                <a:gd name="T36" fmla="*/ 1 w 61"/>
                <a:gd name="T37" fmla="*/ 4 h 95"/>
                <a:gd name="T38" fmla="*/ 4 w 61"/>
                <a:gd name="T39" fmla="*/ 2 h 95"/>
                <a:gd name="T40" fmla="*/ 28 w 61"/>
                <a:gd name="T41" fmla="*/ 0 h 95"/>
                <a:gd name="T42" fmla="*/ 61 w 61"/>
                <a:gd name="T43" fmla="*/ 22 h 95"/>
                <a:gd name="T44" fmla="*/ 43 w 61"/>
                <a:gd name="T45" fmla="*/ 4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" h="95">
                  <a:moveTo>
                    <a:pt x="43" y="47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15" y="65"/>
                    <a:pt x="11" y="72"/>
                    <a:pt x="11" y="83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9" y="85"/>
                    <a:pt x="60" y="86"/>
                    <a:pt x="60" y="8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5"/>
                    <a:pt x="59" y="95"/>
                    <a:pt x="57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4"/>
                    <a:pt x="0" y="9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69"/>
                    <a:pt x="6" y="58"/>
                    <a:pt x="21" y="4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33"/>
                    <a:pt x="49" y="30"/>
                    <a:pt x="49" y="22"/>
                  </a:cubicBezTo>
                  <a:cubicBezTo>
                    <a:pt x="49" y="13"/>
                    <a:pt x="43" y="9"/>
                    <a:pt x="28" y="9"/>
                  </a:cubicBezTo>
                  <a:cubicBezTo>
                    <a:pt x="21" y="9"/>
                    <a:pt x="12" y="10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2"/>
                    <a:pt x="4" y="2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51" y="0"/>
                    <a:pt x="61" y="7"/>
                    <a:pt x="61" y="22"/>
                  </a:cubicBezTo>
                  <a:cubicBezTo>
                    <a:pt x="61" y="33"/>
                    <a:pt x="56" y="39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4" name="Freeform 255">
              <a:extLst>
                <a:ext uri="{FF2B5EF4-FFF2-40B4-BE49-F238E27FC236}">
                  <a16:creationId xmlns="" xmlns:a16="http://schemas.microsoft.com/office/drawing/2014/main" id="{137DFC2F-F31C-415D-BC34-733E075AE5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-2308225"/>
              <a:ext cx="211137" cy="304800"/>
            </a:xfrm>
            <a:custGeom>
              <a:avLst/>
              <a:gdLst>
                <a:gd name="T0" fmla="*/ 68 w 70"/>
                <a:gd name="T1" fmla="*/ 74 h 100"/>
                <a:gd name="T2" fmla="*/ 56 w 70"/>
                <a:gd name="T3" fmla="*/ 74 h 100"/>
                <a:gd name="T4" fmla="*/ 56 w 70"/>
                <a:gd name="T5" fmla="*/ 98 h 100"/>
                <a:gd name="T6" fmla="*/ 54 w 70"/>
                <a:gd name="T7" fmla="*/ 100 h 100"/>
                <a:gd name="T8" fmla="*/ 46 w 70"/>
                <a:gd name="T9" fmla="*/ 100 h 100"/>
                <a:gd name="T10" fmla="*/ 44 w 70"/>
                <a:gd name="T11" fmla="*/ 98 h 100"/>
                <a:gd name="T12" fmla="*/ 44 w 70"/>
                <a:gd name="T13" fmla="*/ 74 h 100"/>
                <a:gd name="T14" fmla="*/ 5 w 70"/>
                <a:gd name="T15" fmla="*/ 74 h 100"/>
                <a:gd name="T16" fmla="*/ 0 w 70"/>
                <a:gd name="T17" fmla="*/ 68 h 100"/>
                <a:gd name="T18" fmla="*/ 0 w 70"/>
                <a:gd name="T19" fmla="*/ 63 h 100"/>
                <a:gd name="T20" fmla="*/ 1 w 70"/>
                <a:gd name="T21" fmla="*/ 58 h 100"/>
                <a:gd name="T22" fmla="*/ 41 w 70"/>
                <a:gd name="T23" fmla="*/ 2 h 100"/>
                <a:gd name="T24" fmla="*/ 45 w 70"/>
                <a:gd name="T25" fmla="*/ 0 h 100"/>
                <a:gd name="T26" fmla="*/ 52 w 70"/>
                <a:gd name="T27" fmla="*/ 0 h 100"/>
                <a:gd name="T28" fmla="*/ 56 w 70"/>
                <a:gd name="T29" fmla="*/ 3 h 100"/>
                <a:gd name="T30" fmla="*/ 56 w 70"/>
                <a:gd name="T31" fmla="*/ 63 h 100"/>
                <a:gd name="T32" fmla="*/ 68 w 70"/>
                <a:gd name="T33" fmla="*/ 63 h 100"/>
                <a:gd name="T34" fmla="*/ 70 w 70"/>
                <a:gd name="T35" fmla="*/ 66 h 100"/>
                <a:gd name="T36" fmla="*/ 70 w 70"/>
                <a:gd name="T37" fmla="*/ 71 h 100"/>
                <a:gd name="T38" fmla="*/ 68 w 70"/>
                <a:gd name="T39" fmla="*/ 74 h 100"/>
                <a:gd name="T40" fmla="*/ 44 w 70"/>
                <a:gd name="T41" fmla="*/ 17 h 100"/>
                <a:gd name="T42" fmla="*/ 43 w 70"/>
                <a:gd name="T43" fmla="*/ 17 h 100"/>
                <a:gd name="T44" fmla="*/ 43 w 70"/>
                <a:gd name="T45" fmla="*/ 17 h 100"/>
                <a:gd name="T46" fmla="*/ 42 w 70"/>
                <a:gd name="T47" fmla="*/ 17 h 100"/>
                <a:gd name="T48" fmla="*/ 11 w 70"/>
                <a:gd name="T49" fmla="*/ 61 h 100"/>
                <a:gd name="T50" fmla="*/ 11 w 70"/>
                <a:gd name="T51" fmla="*/ 63 h 100"/>
                <a:gd name="T52" fmla="*/ 12 w 70"/>
                <a:gd name="T53" fmla="*/ 63 h 100"/>
                <a:gd name="T54" fmla="*/ 44 w 70"/>
                <a:gd name="T55" fmla="*/ 63 h 100"/>
                <a:gd name="T56" fmla="*/ 44 w 70"/>
                <a:gd name="T57" fmla="*/ 1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0">
                  <a:moveTo>
                    <a:pt x="68" y="74"/>
                  </a:moveTo>
                  <a:cubicBezTo>
                    <a:pt x="56" y="74"/>
                    <a:pt x="56" y="74"/>
                    <a:pt x="56" y="74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5" y="100"/>
                    <a:pt x="54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4" y="100"/>
                    <a:pt x="44" y="99"/>
                    <a:pt x="44" y="98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1" y="74"/>
                    <a:pt x="0" y="72"/>
                    <a:pt x="0" y="6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0" y="60"/>
                    <a:pt x="1" y="5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2" y="0"/>
                    <a:pt x="45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1"/>
                    <a:pt x="56" y="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70" y="64"/>
                    <a:pt x="70" y="66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3"/>
                    <a:pt x="69" y="74"/>
                    <a:pt x="68" y="74"/>
                  </a:cubicBezTo>
                  <a:close/>
                  <a:moveTo>
                    <a:pt x="44" y="17"/>
                  </a:moveTo>
                  <a:cubicBezTo>
                    <a:pt x="44" y="17"/>
                    <a:pt x="44" y="17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2"/>
                    <a:pt x="11" y="62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44" y="63"/>
                    <a:pt x="44" y="63"/>
                    <a:pt x="44" y="63"/>
                  </a:cubicBezTo>
                  <a:lnTo>
                    <a:pt x="4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5" name="Freeform 256">
              <a:extLst>
                <a:ext uri="{FF2B5EF4-FFF2-40B4-BE49-F238E27FC236}">
                  <a16:creationId xmlns="" xmlns:a16="http://schemas.microsoft.com/office/drawing/2014/main" id="{2F17AE13-EE80-4D63-86B9-BDDD46D74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-2374900"/>
              <a:ext cx="34925" cy="292100"/>
            </a:xfrm>
            <a:custGeom>
              <a:avLst/>
              <a:gdLst>
                <a:gd name="T0" fmla="*/ 11 w 12"/>
                <a:gd name="T1" fmla="*/ 95 h 96"/>
                <a:gd name="T2" fmla="*/ 10 w 12"/>
                <a:gd name="T3" fmla="*/ 96 h 96"/>
                <a:gd name="T4" fmla="*/ 3 w 12"/>
                <a:gd name="T5" fmla="*/ 96 h 96"/>
                <a:gd name="T6" fmla="*/ 1 w 12"/>
                <a:gd name="T7" fmla="*/ 95 h 96"/>
                <a:gd name="T8" fmla="*/ 0 w 12"/>
                <a:gd name="T9" fmla="*/ 93 h 96"/>
                <a:gd name="T10" fmla="*/ 0 w 12"/>
                <a:gd name="T11" fmla="*/ 2 h 96"/>
                <a:gd name="T12" fmla="*/ 1 w 12"/>
                <a:gd name="T13" fmla="*/ 1 h 96"/>
                <a:gd name="T14" fmla="*/ 3 w 12"/>
                <a:gd name="T15" fmla="*/ 0 h 96"/>
                <a:gd name="T16" fmla="*/ 10 w 12"/>
                <a:gd name="T17" fmla="*/ 0 h 96"/>
                <a:gd name="T18" fmla="*/ 11 w 12"/>
                <a:gd name="T19" fmla="*/ 1 h 96"/>
                <a:gd name="T20" fmla="*/ 12 w 12"/>
                <a:gd name="T21" fmla="*/ 2 h 96"/>
                <a:gd name="T22" fmla="*/ 12 w 12"/>
                <a:gd name="T23" fmla="*/ 93 h 96"/>
                <a:gd name="T24" fmla="*/ 11 w 12"/>
                <a:gd name="T25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96">
                  <a:moveTo>
                    <a:pt x="11" y="95"/>
                  </a:moveTo>
                  <a:cubicBezTo>
                    <a:pt x="11" y="95"/>
                    <a:pt x="10" y="96"/>
                    <a:pt x="10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6"/>
                    <a:pt x="1" y="95"/>
                    <a:pt x="1" y="95"/>
                  </a:cubicBezTo>
                  <a:cubicBezTo>
                    <a:pt x="0" y="94"/>
                    <a:pt x="0" y="94"/>
                    <a:pt x="0" y="9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4"/>
                    <a:pt x="12" y="94"/>
                    <a:pt x="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6" name="Freeform 257">
              <a:extLst>
                <a:ext uri="{FF2B5EF4-FFF2-40B4-BE49-F238E27FC236}">
                  <a16:creationId xmlns="" xmlns:a16="http://schemas.microsoft.com/office/drawing/2014/main" id="{A1B8A2FB-8732-414D-A4E3-094F84A120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3450" y="-2378075"/>
              <a:ext cx="36512" cy="295275"/>
            </a:xfrm>
            <a:custGeom>
              <a:avLst/>
              <a:gdLst>
                <a:gd name="T0" fmla="*/ 11 w 12"/>
                <a:gd name="T1" fmla="*/ 15 h 97"/>
                <a:gd name="T2" fmla="*/ 9 w 12"/>
                <a:gd name="T3" fmla="*/ 15 h 97"/>
                <a:gd name="T4" fmla="*/ 3 w 12"/>
                <a:gd name="T5" fmla="*/ 15 h 97"/>
                <a:gd name="T6" fmla="*/ 1 w 12"/>
                <a:gd name="T7" fmla="*/ 15 h 97"/>
                <a:gd name="T8" fmla="*/ 0 w 12"/>
                <a:gd name="T9" fmla="*/ 13 h 97"/>
                <a:gd name="T10" fmla="*/ 0 w 12"/>
                <a:gd name="T11" fmla="*/ 3 h 97"/>
                <a:gd name="T12" fmla="*/ 1 w 12"/>
                <a:gd name="T13" fmla="*/ 1 h 97"/>
                <a:gd name="T14" fmla="*/ 3 w 12"/>
                <a:gd name="T15" fmla="*/ 0 h 97"/>
                <a:gd name="T16" fmla="*/ 9 w 12"/>
                <a:gd name="T17" fmla="*/ 0 h 97"/>
                <a:gd name="T18" fmla="*/ 11 w 12"/>
                <a:gd name="T19" fmla="*/ 1 h 97"/>
                <a:gd name="T20" fmla="*/ 12 w 12"/>
                <a:gd name="T21" fmla="*/ 3 h 97"/>
                <a:gd name="T22" fmla="*/ 12 w 12"/>
                <a:gd name="T23" fmla="*/ 13 h 97"/>
                <a:gd name="T24" fmla="*/ 11 w 12"/>
                <a:gd name="T25" fmla="*/ 15 h 97"/>
                <a:gd name="T26" fmla="*/ 11 w 12"/>
                <a:gd name="T27" fmla="*/ 96 h 97"/>
                <a:gd name="T28" fmla="*/ 9 w 12"/>
                <a:gd name="T29" fmla="*/ 97 h 97"/>
                <a:gd name="T30" fmla="*/ 3 w 12"/>
                <a:gd name="T31" fmla="*/ 97 h 97"/>
                <a:gd name="T32" fmla="*/ 1 w 12"/>
                <a:gd name="T33" fmla="*/ 96 h 97"/>
                <a:gd name="T34" fmla="*/ 0 w 12"/>
                <a:gd name="T35" fmla="*/ 94 h 97"/>
                <a:gd name="T36" fmla="*/ 0 w 12"/>
                <a:gd name="T37" fmla="*/ 29 h 97"/>
                <a:gd name="T38" fmla="*/ 1 w 12"/>
                <a:gd name="T39" fmla="*/ 27 h 97"/>
                <a:gd name="T40" fmla="*/ 3 w 12"/>
                <a:gd name="T41" fmla="*/ 27 h 97"/>
                <a:gd name="T42" fmla="*/ 9 w 12"/>
                <a:gd name="T43" fmla="*/ 27 h 97"/>
                <a:gd name="T44" fmla="*/ 11 w 12"/>
                <a:gd name="T45" fmla="*/ 27 h 97"/>
                <a:gd name="T46" fmla="*/ 12 w 12"/>
                <a:gd name="T47" fmla="*/ 29 h 97"/>
                <a:gd name="T48" fmla="*/ 12 w 12"/>
                <a:gd name="T49" fmla="*/ 94 h 97"/>
                <a:gd name="T50" fmla="*/ 11 w 12"/>
                <a:gd name="T51" fmla="*/ 9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97">
                  <a:moveTo>
                    <a:pt x="11" y="15"/>
                  </a:moveTo>
                  <a:cubicBezTo>
                    <a:pt x="11" y="15"/>
                    <a:pt x="10" y="15"/>
                    <a:pt x="9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1" y="15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1" y="15"/>
                  </a:cubicBezTo>
                  <a:close/>
                  <a:moveTo>
                    <a:pt x="11" y="96"/>
                  </a:moveTo>
                  <a:cubicBezTo>
                    <a:pt x="10" y="96"/>
                    <a:pt x="10" y="97"/>
                    <a:pt x="9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2" y="97"/>
                    <a:pt x="1" y="96"/>
                    <a:pt x="1" y="96"/>
                  </a:cubicBezTo>
                  <a:cubicBezTo>
                    <a:pt x="0" y="95"/>
                    <a:pt x="0" y="95"/>
                    <a:pt x="0" y="9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8"/>
                    <a:pt x="0" y="28"/>
                    <a:pt x="1" y="27"/>
                  </a:cubicBezTo>
                  <a:cubicBezTo>
                    <a:pt x="1" y="27"/>
                    <a:pt x="2" y="27"/>
                    <a:pt x="3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8"/>
                    <a:pt x="12" y="28"/>
                    <a:pt x="12" y="29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5"/>
                    <a:pt x="11" y="95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Freeform 258">
              <a:extLst>
                <a:ext uri="{FF2B5EF4-FFF2-40B4-BE49-F238E27FC236}">
                  <a16:creationId xmlns="" xmlns:a16="http://schemas.microsoft.com/office/drawing/2014/main" id="{5BE0B229-8A14-4FE7-ABC2-5C80BBE560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0763" y="-2374900"/>
              <a:ext cx="171450" cy="295275"/>
            </a:xfrm>
            <a:custGeom>
              <a:avLst/>
              <a:gdLst>
                <a:gd name="T0" fmla="*/ 56 w 57"/>
                <a:gd name="T1" fmla="*/ 93 h 97"/>
                <a:gd name="T2" fmla="*/ 54 w 57"/>
                <a:gd name="T3" fmla="*/ 94 h 97"/>
                <a:gd name="T4" fmla="*/ 41 w 57"/>
                <a:gd name="T5" fmla="*/ 96 h 97"/>
                <a:gd name="T6" fmla="*/ 29 w 57"/>
                <a:gd name="T7" fmla="*/ 97 h 97"/>
                <a:gd name="T8" fmla="*/ 16 w 57"/>
                <a:gd name="T9" fmla="*/ 94 h 97"/>
                <a:gd name="T10" fmla="*/ 7 w 57"/>
                <a:gd name="T11" fmla="*/ 88 h 97"/>
                <a:gd name="T12" fmla="*/ 2 w 57"/>
                <a:gd name="T13" fmla="*/ 78 h 97"/>
                <a:gd name="T14" fmla="*/ 0 w 57"/>
                <a:gd name="T15" fmla="*/ 65 h 97"/>
                <a:gd name="T16" fmla="*/ 0 w 57"/>
                <a:gd name="T17" fmla="*/ 56 h 97"/>
                <a:gd name="T18" fmla="*/ 7 w 57"/>
                <a:gd name="T19" fmla="*/ 33 h 97"/>
                <a:gd name="T20" fmla="*/ 29 w 57"/>
                <a:gd name="T21" fmla="*/ 25 h 97"/>
                <a:gd name="T22" fmla="*/ 37 w 57"/>
                <a:gd name="T23" fmla="*/ 25 h 97"/>
                <a:gd name="T24" fmla="*/ 45 w 57"/>
                <a:gd name="T25" fmla="*/ 26 h 97"/>
                <a:gd name="T26" fmla="*/ 45 w 57"/>
                <a:gd name="T27" fmla="*/ 2 h 97"/>
                <a:gd name="T28" fmla="*/ 46 w 57"/>
                <a:gd name="T29" fmla="*/ 1 h 97"/>
                <a:gd name="T30" fmla="*/ 47 w 57"/>
                <a:gd name="T31" fmla="*/ 0 h 97"/>
                <a:gd name="T32" fmla="*/ 54 w 57"/>
                <a:gd name="T33" fmla="*/ 0 h 97"/>
                <a:gd name="T34" fmla="*/ 56 w 57"/>
                <a:gd name="T35" fmla="*/ 1 h 97"/>
                <a:gd name="T36" fmla="*/ 57 w 57"/>
                <a:gd name="T37" fmla="*/ 2 h 97"/>
                <a:gd name="T38" fmla="*/ 57 w 57"/>
                <a:gd name="T39" fmla="*/ 91 h 97"/>
                <a:gd name="T40" fmla="*/ 56 w 57"/>
                <a:gd name="T41" fmla="*/ 93 h 97"/>
                <a:gd name="T42" fmla="*/ 45 w 57"/>
                <a:gd name="T43" fmla="*/ 35 h 97"/>
                <a:gd name="T44" fmla="*/ 37 w 57"/>
                <a:gd name="T45" fmla="*/ 35 h 97"/>
                <a:gd name="T46" fmla="*/ 29 w 57"/>
                <a:gd name="T47" fmla="*/ 35 h 97"/>
                <a:gd name="T48" fmla="*/ 16 w 57"/>
                <a:gd name="T49" fmla="*/ 40 h 97"/>
                <a:gd name="T50" fmla="*/ 12 w 57"/>
                <a:gd name="T51" fmla="*/ 56 h 97"/>
                <a:gd name="T52" fmla="*/ 12 w 57"/>
                <a:gd name="T53" fmla="*/ 65 h 97"/>
                <a:gd name="T54" fmla="*/ 16 w 57"/>
                <a:gd name="T55" fmla="*/ 81 h 97"/>
                <a:gd name="T56" fmla="*/ 29 w 57"/>
                <a:gd name="T57" fmla="*/ 87 h 97"/>
                <a:gd name="T58" fmla="*/ 37 w 57"/>
                <a:gd name="T59" fmla="*/ 86 h 97"/>
                <a:gd name="T60" fmla="*/ 45 w 57"/>
                <a:gd name="T61" fmla="*/ 86 h 97"/>
                <a:gd name="T62" fmla="*/ 45 w 57"/>
                <a:gd name="T63" fmla="*/ 3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" h="97">
                  <a:moveTo>
                    <a:pt x="56" y="93"/>
                  </a:moveTo>
                  <a:cubicBezTo>
                    <a:pt x="56" y="94"/>
                    <a:pt x="55" y="94"/>
                    <a:pt x="54" y="94"/>
                  </a:cubicBezTo>
                  <a:cubicBezTo>
                    <a:pt x="50" y="95"/>
                    <a:pt x="46" y="96"/>
                    <a:pt x="41" y="96"/>
                  </a:cubicBezTo>
                  <a:cubicBezTo>
                    <a:pt x="37" y="96"/>
                    <a:pt x="33" y="97"/>
                    <a:pt x="29" y="97"/>
                  </a:cubicBezTo>
                  <a:cubicBezTo>
                    <a:pt x="24" y="97"/>
                    <a:pt x="20" y="96"/>
                    <a:pt x="16" y="94"/>
                  </a:cubicBezTo>
                  <a:cubicBezTo>
                    <a:pt x="13" y="93"/>
                    <a:pt x="10" y="91"/>
                    <a:pt x="7" y="88"/>
                  </a:cubicBezTo>
                  <a:cubicBezTo>
                    <a:pt x="5" y="85"/>
                    <a:pt x="3" y="82"/>
                    <a:pt x="2" y="78"/>
                  </a:cubicBezTo>
                  <a:cubicBezTo>
                    <a:pt x="1" y="74"/>
                    <a:pt x="0" y="70"/>
                    <a:pt x="0" y="6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46"/>
                    <a:pt x="3" y="38"/>
                    <a:pt x="7" y="33"/>
                  </a:cubicBezTo>
                  <a:cubicBezTo>
                    <a:pt x="12" y="27"/>
                    <a:pt x="19" y="25"/>
                    <a:pt x="29" y="25"/>
                  </a:cubicBezTo>
                  <a:cubicBezTo>
                    <a:pt x="31" y="25"/>
                    <a:pt x="34" y="25"/>
                    <a:pt x="37" y="25"/>
                  </a:cubicBezTo>
                  <a:cubicBezTo>
                    <a:pt x="40" y="25"/>
                    <a:pt x="42" y="26"/>
                    <a:pt x="4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5" y="2"/>
                    <a:pt x="45" y="1"/>
                    <a:pt x="46" y="1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0"/>
                    <a:pt x="56" y="1"/>
                  </a:cubicBezTo>
                  <a:cubicBezTo>
                    <a:pt x="56" y="1"/>
                    <a:pt x="57" y="2"/>
                    <a:pt x="57" y="2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2"/>
                    <a:pt x="57" y="93"/>
                    <a:pt x="56" y="93"/>
                  </a:cubicBezTo>
                  <a:close/>
                  <a:moveTo>
                    <a:pt x="45" y="35"/>
                  </a:moveTo>
                  <a:cubicBezTo>
                    <a:pt x="43" y="35"/>
                    <a:pt x="40" y="35"/>
                    <a:pt x="37" y="35"/>
                  </a:cubicBezTo>
                  <a:cubicBezTo>
                    <a:pt x="34" y="35"/>
                    <a:pt x="31" y="35"/>
                    <a:pt x="29" y="35"/>
                  </a:cubicBezTo>
                  <a:cubicBezTo>
                    <a:pt x="23" y="35"/>
                    <a:pt x="18" y="36"/>
                    <a:pt x="16" y="40"/>
                  </a:cubicBezTo>
                  <a:cubicBezTo>
                    <a:pt x="13" y="44"/>
                    <a:pt x="12" y="49"/>
                    <a:pt x="12" y="56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2" y="72"/>
                    <a:pt x="13" y="77"/>
                    <a:pt x="16" y="81"/>
                  </a:cubicBezTo>
                  <a:cubicBezTo>
                    <a:pt x="18" y="85"/>
                    <a:pt x="23" y="87"/>
                    <a:pt x="29" y="87"/>
                  </a:cubicBezTo>
                  <a:cubicBezTo>
                    <a:pt x="32" y="87"/>
                    <a:pt x="34" y="87"/>
                    <a:pt x="37" y="86"/>
                  </a:cubicBezTo>
                  <a:cubicBezTo>
                    <a:pt x="40" y="86"/>
                    <a:pt x="43" y="86"/>
                    <a:pt x="45" y="86"/>
                  </a:cubicBezTo>
                  <a:lnTo>
                    <a:pt x="4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8" name="Freeform 259">
              <a:extLst>
                <a:ext uri="{FF2B5EF4-FFF2-40B4-BE49-F238E27FC236}">
                  <a16:creationId xmlns="" xmlns:a16="http://schemas.microsoft.com/office/drawing/2014/main" id="{CAECD71B-075B-4260-8514-D7E858871A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-2298700"/>
              <a:ext cx="180975" cy="219075"/>
            </a:xfrm>
            <a:custGeom>
              <a:avLst/>
              <a:gdLst>
                <a:gd name="T0" fmla="*/ 57 w 60"/>
                <a:gd name="T1" fmla="*/ 39 h 72"/>
                <a:gd name="T2" fmla="*/ 12 w 60"/>
                <a:gd name="T3" fmla="*/ 39 h 72"/>
                <a:gd name="T4" fmla="*/ 12 w 60"/>
                <a:gd name="T5" fmla="*/ 41 h 72"/>
                <a:gd name="T6" fmla="*/ 17 w 60"/>
                <a:gd name="T7" fmla="*/ 57 h 72"/>
                <a:gd name="T8" fmla="*/ 31 w 60"/>
                <a:gd name="T9" fmla="*/ 62 h 72"/>
                <a:gd name="T10" fmla="*/ 43 w 60"/>
                <a:gd name="T11" fmla="*/ 61 h 72"/>
                <a:gd name="T12" fmla="*/ 55 w 60"/>
                <a:gd name="T13" fmla="*/ 60 h 72"/>
                <a:gd name="T14" fmla="*/ 55 w 60"/>
                <a:gd name="T15" fmla="*/ 60 h 72"/>
                <a:gd name="T16" fmla="*/ 57 w 60"/>
                <a:gd name="T17" fmla="*/ 61 h 72"/>
                <a:gd name="T18" fmla="*/ 57 w 60"/>
                <a:gd name="T19" fmla="*/ 62 h 72"/>
                <a:gd name="T20" fmla="*/ 57 w 60"/>
                <a:gd name="T21" fmla="*/ 66 h 72"/>
                <a:gd name="T22" fmla="*/ 57 w 60"/>
                <a:gd name="T23" fmla="*/ 68 h 72"/>
                <a:gd name="T24" fmla="*/ 55 w 60"/>
                <a:gd name="T25" fmla="*/ 69 h 72"/>
                <a:gd name="T26" fmla="*/ 43 w 60"/>
                <a:gd name="T27" fmla="*/ 71 h 72"/>
                <a:gd name="T28" fmla="*/ 31 w 60"/>
                <a:gd name="T29" fmla="*/ 72 h 72"/>
                <a:gd name="T30" fmla="*/ 20 w 60"/>
                <a:gd name="T31" fmla="*/ 70 h 72"/>
                <a:gd name="T32" fmla="*/ 10 w 60"/>
                <a:gd name="T33" fmla="*/ 65 h 72"/>
                <a:gd name="T34" fmla="*/ 3 w 60"/>
                <a:gd name="T35" fmla="*/ 56 h 72"/>
                <a:gd name="T36" fmla="*/ 0 w 60"/>
                <a:gd name="T37" fmla="*/ 41 h 72"/>
                <a:gd name="T38" fmla="*/ 0 w 60"/>
                <a:gd name="T39" fmla="*/ 29 h 72"/>
                <a:gd name="T40" fmla="*/ 8 w 60"/>
                <a:gd name="T41" fmla="*/ 8 h 72"/>
                <a:gd name="T42" fmla="*/ 30 w 60"/>
                <a:gd name="T43" fmla="*/ 0 h 72"/>
                <a:gd name="T44" fmla="*/ 43 w 60"/>
                <a:gd name="T45" fmla="*/ 2 h 72"/>
                <a:gd name="T46" fmla="*/ 52 w 60"/>
                <a:gd name="T47" fmla="*/ 8 h 72"/>
                <a:gd name="T48" fmla="*/ 58 w 60"/>
                <a:gd name="T49" fmla="*/ 17 h 72"/>
                <a:gd name="T50" fmla="*/ 60 w 60"/>
                <a:gd name="T51" fmla="*/ 29 h 72"/>
                <a:gd name="T52" fmla="*/ 60 w 60"/>
                <a:gd name="T53" fmla="*/ 36 h 72"/>
                <a:gd name="T54" fmla="*/ 57 w 60"/>
                <a:gd name="T55" fmla="*/ 39 h 72"/>
                <a:gd name="T56" fmla="*/ 48 w 60"/>
                <a:gd name="T57" fmla="*/ 29 h 72"/>
                <a:gd name="T58" fmla="*/ 43 w 60"/>
                <a:gd name="T59" fmla="*/ 14 h 72"/>
                <a:gd name="T60" fmla="*/ 30 w 60"/>
                <a:gd name="T61" fmla="*/ 10 h 72"/>
                <a:gd name="T62" fmla="*/ 17 w 60"/>
                <a:gd name="T63" fmla="*/ 14 h 72"/>
                <a:gd name="T64" fmla="*/ 12 w 60"/>
                <a:gd name="T65" fmla="*/ 29 h 72"/>
                <a:gd name="T66" fmla="*/ 12 w 60"/>
                <a:gd name="T67" fmla="*/ 31 h 72"/>
                <a:gd name="T68" fmla="*/ 48 w 60"/>
                <a:gd name="T69" fmla="*/ 31 h 72"/>
                <a:gd name="T70" fmla="*/ 48 w 60"/>
                <a:gd name="T71" fmla="*/ 2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72">
                  <a:moveTo>
                    <a:pt x="57" y="39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9"/>
                    <a:pt x="14" y="54"/>
                    <a:pt x="17" y="57"/>
                  </a:cubicBezTo>
                  <a:cubicBezTo>
                    <a:pt x="20" y="60"/>
                    <a:pt x="25" y="62"/>
                    <a:pt x="31" y="62"/>
                  </a:cubicBezTo>
                  <a:cubicBezTo>
                    <a:pt x="35" y="62"/>
                    <a:pt x="39" y="62"/>
                    <a:pt x="43" y="61"/>
                  </a:cubicBezTo>
                  <a:cubicBezTo>
                    <a:pt x="48" y="61"/>
                    <a:pt x="51" y="61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6" y="60"/>
                    <a:pt x="56" y="60"/>
                    <a:pt x="57" y="61"/>
                  </a:cubicBezTo>
                  <a:cubicBezTo>
                    <a:pt x="57" y="61"/>
                    <a:pt x="57" y="61"/>
                    <a:pt x="57" y="62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7" y="68"/>
                    <a:pt x="57" y="68"/>
                  </a:cubicBezTo>
                  <a:cubicBezTo>
                    <a:pt x="56" y="69"/>
                    <a:pt x="56" y="69"/>
                    <a:pt x="55" y="69"/>
                  </a:cubicBezTo>
                  <a:cubicBezTo>
                    <a:pt x="51" y="70"/>
                    <a:pt x="47" y="71"/>
                    <a:pt x="43" y="71"/>
                  </a:cubicBezTo>
                  <a:cubicBezTo>
                    <a:pt x="39" y="71"/>
                    <a:pt x="35" y="72"/>
                    <a:pt x="31" y="72"/>
                  </a:cubicBezTo>
                  <a:cubicBezTo>
                    <a:pt x="27" y="72"/>
                    <a:pt x="23" y="71"/>
                    <a:pt x="20" y="70"/>
                  </a:cubicBezTo>
                  <a:cubicBezTo>
                    <a:pt x="16" y="69"/>
                    <a:pt x="13" y="67"/>
                    <a:pt x="10" y="65"/>
                  </a:cubicBezTo>
                  <a:cubicBezTo>
                    <a:pt x="7" y="63"/>
                    <a:pt x="5" y="60"/>
                    <a:pt x="3" y="56"/>
                  </a:cubicBezTo>
                  <a:cubicBezTo>
                    <a:pt x="1" y="52"/>
                    <a:pt x="0" y="47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2"/>
                    <a:pt x="20" y="0"/>
                    <a:pt x="30" y="0"/>
                  </a:cubicBezTo>
                  <a:cubicBezTo>
                    <a:pt x="35" y="0"/>
                    <a:pt x="39" y="0"/>
                    <a:pt x="43" y="2"/>
                  </a:cubicBezTo>
                  <a:cubicBezTo>
                    <a:pt x="47" y="3"/>
                    <a:pt x="50" y="5"/>
                    <a:pt x="52" y="8"/>
                  </a:cubicBezTo>
                  <a:cubicBezTo>
                    <a:pt x="55" y="10"/>
                    <a:pt x="56" y="14"/>
                    <a:pt x="58" y="17"/>
                  </a:cubicBezTo>
                  <a:cubicBezTo>
                    <a:pt x="59" y="21"/>
                    <a:pt x="60" y="25"/>
                    <a:pt x="60" y="2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8"/>
                    <a:pt x="59" y="39"/>
                    <a:pt x="57" y="39"/>
                  </a:cubicBezTo>
                  <a:close/>
                  <a:moveTo>
                    <a:pt x="48" y="29"/>
                  </a:moveTo>
                  <a:cubicBezTo>
                    <a:pt x="48" y="22"/>
                    <a:pt x="46" y="17"/>
                    <a:pt x="43" y="14"/>
                  </a:cubicBezTo>
                  <a:cubicBezTo>
                    <a:pt x="40" y="11"/>
                    <a:pt x="36" y="10"/>
                    <a:pt x="30" y="10"/>
                  </a:cubicBezTo>
                  <a:cubicBezTo>
                    <a:pt x="24" y="10"/>
                    <a:pt x="20" y="11"/>
                    <a:pt x="17" y="14"/>
                  </a:cubicBezTo>
                  <a:cubicBezTo>
                    <a:pt x="14" y="18"/>
                    <a:pt x="12" y="23"/>
                    <a:pt x="12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Freeform 260">
              <a:extLst>
                <a:ext uri="{FF2B5EF4-FFF2-40B4-BE49-F238E27FC236}">
                  <a16:creationId xmlns="" xmlns:a16="http://schemas.microsoft.com/office/drawing/2014/main" id="{57AD8954-8543-4956-A614-5669BF823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5738" y="-2298700"/>
              <a:ext cx="147637" cy="219075"/>
            </a:xfrm>
            <a:custGeom>
              <a:avLst/>
              <a:gdLst>
                <a:gd name="T0" fmla="*/ 49 w 49"/>
                <a:gd name="T1" fmla="*/ 53 h 72"/>
                <a:gd name="T2" fmla="*/ 42 w 49"/>
                <a:gd name="T3" fmla="*/ 67 h 72"/>
                <a:gd name="T4" fmla="*/ 24 w 49"/>
                <a:gd name="T5" fmla="*/ 72 h 72"/>
                <a:gd name="T6" fmla="*/ 20 w 49"/>
                <a:gd name="T7" fmla="*/ 71 h 72"/>
                <a:gd name="T8" fmla="*/ 14 w 49"/>
                <a:gd name="T9" fmla="*/ 71 h 72"/>
                <a:gd name="T10" fmla="*/ 8 w 49"/>
                <a:gd name="T11" fmla="*/ 70 h 72"/>
                <a:gd name="T12" fmla="*/ 3 w 49"/>
                <a:gd name="T13" fmla="*/ 70 h 72"/>
                <a:gd name="T14" fmla="*/ 0 w 49"/>
                <a:gd name="T15" fmla="*/ 67 h 72"/>
                <a:gd name="T16" fmla="*/ 0 w 49"/>
                <a:gd name="T17" fmla="*/ 63 h 72"/>
                <a:gd name="T18" fmla="*/ 1 w 49"/>
                <a:gd name="T19" fmla="*/ 61 h 72"/>
                <a:gd name="T20" fmla="*/ 3 w 49"/>
                <a:gd name="T21" fmla="*/ 61 h 72"/>
                <a:gd name="T22" fmla="*/ 3 w 49"/>
                <a:gd name="T23" fmla="*/ 61 h 72"/>
                <a:gd name="T24" fmla="*/ 8 w 49"/>
                <a:gd name="T25" fmla="*/ 61 h 72"/>
                <a:gd name="T26" fmla="*/ 14 w 49"/>
                <a:gd name="T27" fmla="*/ 62 h 72"/>
                <a:gd name="T28" fmla="*/ 20 w 49"/>
                <a:gd name="T29" fmla="*/ 62 h 72"/>
                <a:gd name="T30" fmla="*/ 24 w 49"/>
                <a:gd name="T31" fmla="*/ 62 h 72"/>
                <a:gd name="T32" fmla="*/ 34 w 49"/>
                <a:gd name="T33" fmla="*/ 60 h 72"/>
                <a:gd name="T34" fmla="*/ 37 w 49"/>
                <a:gd name="T35" fmla="*/ 53 h 72"/>
                <a:gd name="T36" fmla="*/ 35 w 49"/>
                <a:gd name="T37" fmla="*/ 48 h 72"/>
                <a:gd name="T38" fmla="*/ 27 w 49"/>
                <a:gd name="T39" fmla="*/ 42 h 72"/>
                <a:gd name="T40" fmla="*/ 14 w 49"/>
                <a:gd name="T41" fmla="*/ 35 h 72"/>
                <a:gd name="T42" fmla="*/ 4 w 49"/>
                <a:gd name="T43" fmla="*/ 27 h 72"/>
                <a:gd name="T44" fmla="*/ 0 w 49"/>
                <a:gd name="T45" fmla="*/ 17 h 72"/>
                <a:gd name="T46" fmla="*/ 2 w 49"/>
                <a:gd name="T47" fmla="*/ 8 h 72"/>
                <a:gd name="T48" fmla="*/ 7 w 49"/>
                <a:gd name="T49" fmla="*/ 3 h 72"/>
                <a:gd name="T50" fmla="*/ 15 w 49"/>
                <a:gd name="T51" fmla="*/ 0 h 72"/>
                <a:gd name="T52" fmla="*/ 24 w 49"/>
                <a:gd name="T53" fmla="*/ 0 h 72"/>
                <a:gd name="T54" fmla="*/ 35 w 49"/>
                <a:gd name="T55" fmla="*/ 0 h 72"/>
                <a:gd name="T56" fmla="*/ 45 w 49"/>
                <a:gd name="T57" fmla="*/ 1 h 72"/>
                <a:gd name="T58" fmla="*/ 48 w 49"/>
                <a:gd name="T59" fmla="*/ 4 h 72"/>
                <a:gd name="T60" fmla="*/ 48 w 49"/>
                <a:gd name="T61" fmla="*/ 8 h 72"/>
                <a:gd name="T62" fmla="*/ 45 w 49"/>
                <a:gd name="T63" fmla="*/ 10 h 72"/>
                <a:gd name="T64" fmla="*/ 45 w 49"/>
                <a:gd name="T65" fmla="*/ 10 h 72"/>
                <a:gd name="T66" fmla="*/ 36 w 49"/>
                <a:gd name="T67" fmla="*/ 10 h 72"/>
                <a:gd name="T68" fmla="*/ 24 w 49"/>
                <a:gd name="T69" fmla="*/ 9 h 72"/>
                <a:gd name="T70" fmla="*/ 15 w 49"/>
                <a:gd name="T71" fmla="*/ 11 h 72"/>
                <a:gd name="T72" fmla="*/ 12 w 49"/>
                <a:gd name="T73" fmla="*/ 17 h 72"/>
                <a:gd name="T74" fmla="*/ 14 w 49"/>
                <a:gd name="T75" fmla="*/ 22 h 72"/>
                <a:gd name="T76" fmla="*/ 21 w 49"/>
                <a:gd name="T77" fmla="*/ 26 h 72"/>
                <a:gd name="T78" fmla="*/ 34 w 49"/>
                <a:gd name="T79" fmla="*/ 34 h 72"/>
                <a:gd name="T80" fmla="*/ 46 w 49"/>
                <a:gd name="T81" fmla="*/ 43 h 72"/>
                <a:gd name="T82" fmla="*/ 49 w 49"/>
                <a:gd name="T83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72">
                  <a:moveTo>
                    <a:pt x="49" y="53"/>
                  </a:moveTo>
                  <a:cubicBezTo>
                    <a:pt x="49" y="59"/>
                    <a:pt x="47" y="64"/>
                    <a:pt x="42" y="67"/>
                  </a:cubicBezTo>
                  <a:cubicBezTo>
                    <a:pt x="38" y="70"/>
                    <a:pt x="32" y="72"/>
                    <a:pt x="24" y="72"/>
                  </a:cubicBezTo>
                  <a:cubicBezTo>
                    <a:pt x="23" y="72"/>
                    <a:pt x="21" y="71"/>
                    <a:pt x="20" y="71"/>
                  </a:cubicBezTo>
                  <a:cubicBezTo>
                    <a:pt x="18" y="71"/>
                    <a:pt x="16" y="71"/>
                    <a:pt x="14" y="71"/>
                  </a:cubicBezTo>
                  <a:cubicBezTo>
                    <a:pt x="12" y="71"/>
                    <a:pt x="10" y="71"/>
                    <a:pt x="8" y="70"/>
                  </a:cubicBezTo>
                  <a:cubicBezTo>
                    <a:pt x="6" y="70"/>
                    <a:pt x="5" y="70"/>
                    <a:pt x="3" y="70"/>
                  </a:cubicBezTo>
                  <a:cubicBezTo>
                    <a:pt x="1" y="69"/>
                    <a:pt x="0" y="68"/>
                    <a:pt x="0" y="67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1" y="61"/>
                  </a:cubicBezTo>
                  <a:cubicBezTo>
                    <a:pt x="1" y="61"/>
                    <a:pt x="2" y="61"/>
                    <a:pt x="3" y="61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5" y="61"/>
                    <a:pt x="6" y="61"/>
                    <a:pt x="8" y="61"/>
                  </a:cubicBezTo>
                  <a:cubicBezTo>
                    <a:pt x="10" y="61"/>
                    <a:pt x="12" y="62"/>
                    <a:pt x="14" y="62"/>
                  </a:cubicBezTo>
                  <a:cubicBezTo>
                    <a:pt x="16" y="62"/>
                    <a:pt x="18" y="62"/>
                    <a:pt x="20" y="62"/>
                  </a:cubicBezTo>
                  <a:cubicBezTo>
                    <a:pt x="21" y="62"/>
                    <a:pt x="23" y="62"/>
                    <a:pt x="24" y="62"/>
                  </a:cubicBezTo>
                  <a:cubicBezTo>
                    <a:pt x="28" y="62"/>
                    <a:pt x="32" y="61"/>
                    <a:pt x="34" y="60"/>
                  </a:cubicBezTo>
                  <a:cubicBezTo>
                    <a:pt x="36" y="59"/>
                    <a:pt x="37" y="57"/>
                    <a:pt x="37" y="53"/>
                  </a:cubicBezTo>
                  <a:cubicBezTo>
                    <a:pt x="37" y="51"/>
                    <a:pt x="37" y="49"/>
                    <a:pt x="35" y="48"/>
                  </a:cubicBezTo>
                  <a:cubicBezTo>
                    <a:pt x="34" y="47"/>
                    <a:pt x="31" y="45"/>
                    <a:pt x="27" y="42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0" y="32"/>
                    <a:pt x="6" y="30"/>
                    <a:pt x="4" y="27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5" y="5"/>
                    <a:pt x="7" y="3"/>
                  </a:cubicBezTo>
                  <a:cubicBezTo>
                    <a:pt x="9" y="2"/>
                    <a:pt x="12" y="1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8" y="0"/>
                    <a:pt x="32" y="0"/>
                    <a:pt x="35" y="0"/>
                  </a:cubicBezTo>
                  <a:cubicBezTo>
                    <a:pt x="39" y="0"/>
                    <a:pt x="42" y="1"/>
                    <a:pt x="45" y="1"/>
                  </a:cubicBezTo>
                  <a:cubicBezTo>
                    <a:pt x="47" y="2"/>
                    <a:pt x="48" y="2"/>
                    <a:pt x="48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10"/>
                    <a:pt x="47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3" y="10"/>
                    <a:pt x="40" y="10"/>
                    <a:pt x="36" y="10"/>
                  </a:cubicBezTo>
                  <a:cubicBezTo>
                    <a:pt x="32" y="9"/>
                    <a:pt x="28" y="9"/>
                    <a:pt x="24" y="9"/>
                  </a:cubicBezTo>
                  <a:cubicBezTo>
                    <a:pt x="21" y="9"/>
                    <a:pt x="18" y="10"/>
                    <a:pt x="15" y="11"/>
                  </a:cubicBezTo>
                  <a:cubicBezTo>
                    <a:pt x="13" y="11"/>
                    <a:pt x="12" y="13"/>
                    <a:pt x="12" y="17"/>
                  </a:cubicBezTo>
                  <a:cubicBezTo>
                    <a:pt x="12" y="19"/>
                    <a:pt x="13" y="20"/>
                    <a:pt x="14" y="22"/>
                  </a:cubicBezTo>
                  <a:cubicBezTo>
                    <a:pt x="16" y="23"/>
                    <a:pt x="18" y="25"/>
                    <a:pt x="21" y="26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7"/>
                    <a:pt x="44" y="40"/>
                    <a:pt x="46" y="43"/>
                  </a:cubicBezTo>
                  <a:cubicBezTo>
                    <a:pt x="48" y="46"/>
                    <a:pt x="49" y="49"/>
                    <a:pt x="49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Rectangle 261">
              <a:extLst>
                <a:ext uri="{FF2B5EF4-FFF2-40B4-BE49-F238E27FC236}">
                  <a16:creationId xmlns="" xmlns:a16="http://schemas.microsoft.com/office/drawing/2014/main" id="{F9B089D1-FDAF-4A0F-BD3D-664DD198D2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075" y="-2116138"/>
              <a:ext cx="1651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Freeform 262">
              <a:extLst>
                <a:ext uri="{FF2B5EF4-FFF2-40B4-BE49-F238E27FC236}">
                  <a16:creationId xmlns="" xmlns:a16="http://schemas.microsoft.com/office/drawing/2014/main" id="{75596C62-BF8E-4158-84B8-949CCA5F54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-2374900"/>
              <a:ext cx="168275" cy="292100"/>
            </a:xfrm>
            <a:custGeom>
              <a:avLst/>
              <a:gdLst>
                <a:gd name="T0" fmla="*/ 7 w 56"/>
                <a:gd name="T1" fmla="*/ 5 h 96"/>
                <a:gd name="T2" fmla="*/ 30 w 56"/>
                <a:gd name="T3" fmla="*/ 0 h 96"/>
                <a:gd name="T4" fmla="*/ 41 w 56"/>
                <a:gd name="T5" fmla="*/ 0 h 96"/>
                <a:gd name="T6" fmla="*/ 52 w 56"/>
                <a:gd name="T7" fmla="*/ 2 h 96"/>
                <a:gd name="T8" fmla="*/ 54 w 56"/>
                <a:gd name="T9" fmla="*/ 3 h 96"/>
                <a:gd name="T10" fmla="*/ 54 w 56"/>
                <a:gd name="T11" fmla="*/ 5 h 96"/>
                <a:gd name="T12" fmla="*/ 54 w 56"/>
                <a:gd name="T13" fmla="*/ 9 h 96"/>
                <a:gd name="T14" fmla="*/ 52 w 56"/>
                <a:gd name="T15" fmla="*/ 12 h 96"/>
                <a:gd name="T16" fmla="*/ 52 w 56"/>
                <a:gd name="T17" fmla="*/ 12 h 96"/>
                <a:gd name="T18" fmla="*/ 41 w 56"/>
                <a:gd name="T19" fmla="*/ 10 h 96"/>
                <a:gd name="T20" fmla="*/ 30 w 56"/>
                <a:gd name="T21" fmla="*/ 10 h 96"/>
                <a:gd name="T22" fmla="*/ 15 w 56"/>
                <a:gd name="T23" fmla="*/ 13 h 96"/>
                <a:gd name="T24" fmla="*/ 11 w 56"/>
                <a:gd name="T25" fmla="*/ 23 h 96"/>
                <a:gd name="T26" fmla="*/ 11 w 56"/>
                <a:gd name="T27" fmla="*/ 28 h 96"/>
                <a:gd name="T28" fmla="*/ 13 w 56"/>
                <a:gd name="T29" fmla="*/ 32 h 96"/>
                <a:gd name="T30" fmla="*/ 17 w 56"/>
                <a:gd name="T31" fmla="*/ 36 h 96"/>
                <a:gd name="T32" fmla="*/ 24 w 56"/>
                <a:gd name="T33" fmla="*/ 41 h 96"/>
                <a:gd name="T34" fmla="*/ 36 w 56"/>
                <a:gd name="T35" fmla="*/ 49 h 96"/>
                <a:gd name="T36" fmla="*/ 51 w 56"/>
                <a:gd name="T37" fmla="*/ 65 h 96"/>
                <a:gd name="T38" fmla="*/ 56 w 56"/>
                <a:gd name="T39" fmla="*/ 83 h 96"/>
                <a:gd name="T40" fmla="*/ 56 w 56"/>
                <a:gd name="T41" fmla="*/ 93 h 96"/>
                <a:gd name="T42" fmla="*/ 55 w 56"/>
                <a:gd name="T43" fmla="*/ 95 h 96"/>
                <a:gd name="T44" fmla="*/ 53 w 56"/>
                <a:gd name="T45" fmla="*/ 96 h 96"/>
                <a:gd name="T46" fmla="*/ 3 w 56"/>
                <a:gd name="T47" fmla="*/ 96 h 96"/>
                <a:gd name="T48" fmla="*/ 2 w 56"/>
                <a:gd name="T49" fmla="*/ 95 h 96"/>
                <a:gd name="T50" fmla="*/ 1 w 56"/>
                <a:gd name="T51" fmla="*/ 93 h 96"/>
                <a:gd name="T52" fmla="*/ 1 w 56"/>
                <a:gd name="T53" fmla="*/ 88 h 96"/>
                <a:gd name="T54" fmla="*/ 2 w 56"/>
                <a:gd name="T55" fmla="*/ 86 h 96"/>
                <a:gd name="T56" fmla="*/ 3 w 56"/>
                <a:gd name="T57" fmla="*/ 85 h 96"/>
                <a:gd name="T58" fmla="*/ 46 w 56"/>
                <a:gd name="T59" fmla="*/ 85 h 96"/>
                <a:gd name="T60" fmla="*/ 46 w 56"/>
                <a:gd name="T61" fmla="*/ 83 h 96"/>
                <a:gd name="T62" fmla="*/ 45 w 56"/>
                <a:gd name="T63" fmla="*/ 75 h 96"/>
                <a:gd name="T64" fmla="*/ 42 w 56"/>
                <a:gd name="T65" fmla="*/ 69 h 96"/>
                <a:gd name="T66" fmla="*/ 37 w 56"/>
                <a:gd name="T67" fmla="*/ 62 h 96"/>
                <a:gd name="T68" fmla="*/ 28 w 56"/>
                <a:gd name="T69" fmla="*/ 56 h 96"/>
                <a:gd name="T70" fmla="*/ 16 w 56"/>
                <a:gd name="T71" fmla="*/ 47 h 96"/>
                <a:gd name="T72" fmla="*/ 3 w 56"/>
                <a:gd name="T73" fmla="*/ 36 h 96"/>
                <a:gd name="T74" fmla="*/ 0 w 56"/>
                <a:gd name="T75" fmla="*/ 23 h 96"/>
                <a:gd name="T76" fmla="*/ 7 w 56"/>
                <a:gd name="T77" fmla="*/ 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6" h="96">
                  <a:moveTo>
                    <a:pt x="7" y="5"/>
                  </a:moveTo>
                  <a:cubicBezTo>
                    <a:pt x="12" y="2"/>
                    <a:pt x="19" y="0"/>
                    <a:pt x="30" y="0"/>
                  </a:cubicBezTo>
                  <a:cubicBezTo>
                    <a:pt x="33" y="0"/>
                    <a:pt x="37" y="0"/>
                    <a:pt x="41" y="0"/>
                  </a:cubicBezTo>
                  <a:cubicBezTo>
                    <a:pt x="45" y="1"/>
                    <a:pt x="49" y="1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4" y="3"/>
                    <a:pt x="54" y="4"/>
                    <a:pt x="54" y="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11"/>
                    <a:pt x="54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1"/>
                    <a:pt x="45" y="11"/>
                    <a:pt x="41" y="10"/>
                  </a:cubicBezTo>
                  <a:cubicBezTo>
                    <a:pt x="37" y="10"/>
                    <a:pt x="33" y="10"/>
                    <a:pt x="30" y="10"/>
                  </a:cubicBezTo>
                  <a:cubicBezTo>
                    <a:pt x="23" y="10"/>
                    <a:pt x="18" y="11"/>
                    <a:pt x="15" y="13"/>
                  </a:cubicBezTo>
                  <a:cubicBezTo>
                    <a:pt x="12" y="15"/>
                    <a:pt x="11" y="18"/>
                    <a:pt x="11" y="23"/>
                  </a:cubicBezTo>
                  <a:cubicBezTo>
                    <a:pt x="11" y="25"/>
                    <a:pt x="11" y="26"/>
                    <a:pt x="11" y="28"/>
                  </a:cubicBezTo>
                  <a:cubicBezTo>
                    <a:pt x="12" y="29"/>
                    <a:pt x="12" y="31"/>
                    <a:pt x="13" y="32"/>
                  </a:cubicBezTo>
                  <a:cubicBezTo>
                    <a:pt x="14" y="33"/>
                    <a:pt x="16" y="35"/>
                    <a:pt x="17" y="36"/>
                  </a:cubicBezTo>
                  <a:cubicBezTo>
                    <a:pt x="19" y="37"/>
                    <a:pt x="21" y="39"/>
                    <a:pt x="24" y="41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43" y="54"/>
                    <a:pt x="48" y="59"/>
                    <a:pt x="51" y="65"/>
                  </a:cubicBezTo>
                  <a:cubicBezTo>
                    <a:pt x="54" y="70"/>
                    <a:pt x="56" y="76"/>
                    <a:pt x="56" y="8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94"/>
                    <a:pt x="56" y="94"/>
                    <a:pt x="55" y="95"/>
                  </a:cubicBezTo>
                  <a:cubicBezTo>
                    <a:pt x="55" y="95"/>
                    <a:pt x="54" y="96"/>
                    <a:pt x="53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2" y="95"/>
                    <a:pt x="2" y="95"/>
                  </a:cubicBezTo>
                  <a:cubicBezTo>
                    <a:pt x="1" y="94"/>
                    <a:pt x="1" y="94"/>
                    <a:pt x="1" y="93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7"/>
                    <a:pt x="1" y="86"/>
                    <a:pt x="2" y="86"/>
                  </a:cubicBezTo>
                  <a:cubicBezTo>
                    <a:pt x="2" y="86"/>
                    <a:pt x="3" y="85"/>
                    <a:pt x="3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0"/>
                    <a:pt x="46" y="77"/>
                    <a:pt x="45" y="75"/>
                  </a:cubicBezTo>
                  <a:cubicBezTo>
                    <a:pt x="44" y="73"/>
                    <a:pt x="44" y="71"/>
                    <a:pt x="42" y="69"/>
                  </a:cubicBezTo>
                  <a:cubicBezTo>
                    <a:pt x="41" y="66"/>
                    <a:pt x="39" y="64"/>
                    <a:pt x="37" y="62"/>
                  </a:cubicBezTo>
                  <a:cubicBezTo>
                    <a:pt x="35" y="60"/>
                    <a:pt x="32" y="58"/>
                    <a:pt x="28" y="5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0" y="43"/>
                    <a:pt x="6" y="39"/>
                    <a:pt x="3" y="36"/>
                  </a:cubicBezTo>
                  <a:cubicBezTo>
                    <a:pt x="1" y="32"/>
                    <a:pt x="0" y="28"/>
                    <a:pt x="0" y="23"/>
                  </a:cubicBezTo>
                  <a:cubicBezTo>
                    <a:pt x="0" y="15"/>
                    <a:pt x="2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Right Arrow 2"/>
          <p:cNvSpPr/>
          <p:nvPr/>
        </p:nvSpPr>
        <p:spPr>
          <a:xfrm>
            <a:off x="5386192" y="2918564"/>
            <a:ext cx="1014608" cy="122755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156398" y="2445085"/>
            <a:ext cx="3168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Nhu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r>
              <a:rPr lang="en-US" dirty="0" smtClean="0"/>
              <a:t> </a:t>
            </a:r>
            <a:r>
              <a:rPr lang="en-US" dirty="0" err="1" smtClean="0"/>
              <a:t>mua</a:t>
            </a:r>
            <a:r>
              <a:rPr lang="en-US" dirty="0" smtClean="0"/>
              <a:t> </a:t>
            </a:r>
            <a:r>
              <a:rPr lang="en-US" dirty="0" err="1" smtClean="0"/>
              <a:t>bán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r>
              <a:rPr lang="en-US" dirty="0" smtClean="0"/>
              <a:t> online </a:t>
            </a:r>
            <a:r>
              <a:rPr lang="en-US" dirty="0" err="1" smtClean="0"/>
              <a:t>ngày</a:t>
            </a:r>
            <a:r>
              <a:rPr lang="en-US" dirty="0" smtClean="0"/>
              <a:t> </a:t>
            </a:r>
            <a:r>
              <a:rPr lang="en-US" dirty="0" err="1" smtClean="0"/>
              <a:t>càng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201004" y="3209173"/>
            <a:ext cx="3190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Giúp</a:t>
            </a:r>
            <a:r>
              <a:rPr lang="en-US" dirty="0" smtClean="0"/>
              <a:t> </a:t>
            </a: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r>
              <a:rPr lang="en-US" dirty="0" smtClean="0"/>
              <a:t> </a:t>
            </a:r>
            <a:r>
              <a:rPr lang="en-US" dirty="0" err="1" smtClean="0"/>
              <a:t>dễ</a:t>
            </a:r>
            <a:r>
              <a:rPr lang="en-US" dirty="0" smtClean="0"/>
              <a:t> </a:t>
            </a:r>
            <a:r>
              <a:rPr lang="en-US" dirty="0" err="1" smtClean="0"/>
              <a:t>dàng</a:t>
            </a:r>
            <a:r>
              <a:rPr lang="en-US" dirty="0" smtClean="0"/>
              <a:t> </a:t>
            </a:r>
            <a:r>
              <a:rPr lang="en-US" dirty="0" err="1" smtClean="0"/>
              <a:t>mua</a:t>
            </a:r>
            <a:r>
              <a:rPr lang="en-US" dirty="0" smtClean="0"/>
              <a:t> </a:t>
            </a:r>
            <a:r>
              <a:rPr lang="en-US" dirty="0" err="1" smtClean="0"/>
              <a:t>sản</a:t>
            </a:r>
            <a:r>
              <a:rPr lang="en-US" dirty="0" smtClean="0"/>
              <a:t> </a:t>
            </a:r>
            <a:r>
              <a:rPr lang="en-US" dirty="0" err="1" smtClean="0"/>
              <a:t>phẩm</a:t>
            </a:r>
            <a:endParaRPr lang="en-US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6951945" y="2595398"/>
            <a:ext cx="0" cy="207681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201004" y="4025877"/>
            <a:ext cx="3036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Mang</a:t>
            </a:r>
            <a:r>
              <a:rPr lang="en-US" dirty="0" smtClean="0"/>
              <a:t> </a:t>
            </a:r>
            <a:r>
              <a:rPr lang="en-US" dirty="0" err="1" smtClean="0"/>
              <a:t>đến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sản</a:t>
            </a:r>
            <a:r>
              <a:rPr lang="en-US" dirty="0" smtClean="0"/>
              <a:t> </a:t>
            </a:r>
            <a:r>
              <a:rPr lang="en-US" dirty="0" err="1" smtClean="0"/>
              <a:t>phẩm</a:t>
            </a:r>
            <a:r>
              <a:rPr lang="en-US" dirty="0" smtClean="0"/>
              <a:t> </a:t>
            </a:r>
            <a:r>
              <a:rPr lang="en-US" dirty="0" err="1" smtClean="0"/>
              <a:t>chất</a:t>
            </a:r>
            <a:r>
              <a:rPr lang="en-US" dirty="0" smtClean="0"/>
              <a:t> </a:t>
            </a:r>
            <a:r>
              <a:rPr lang="en-US" dirty="0" err="1" smtClean="0"/>
              <a:t>lượng</a:t>
            </a:r>
            <a:r>
              <a:rPr lang="en-US" dirty="0" smtClean="0"/>
              <a:t>, </a:t>
            </a:r>
            <a:r>
              <a:rPr lang="en-US" dirty="0" err="1" smtClean="0"/>
              <a:t>phù</a:t>
            </a:r>
            <a:r>
              <a:rPr lang="en-US" dirty="0" smtClean="0"/>
              <a:t> </a:t>
            </a:r>
            <a:r>
              <a:rPr lang="en-US" dirty="0" err="1" smtClean="0"/>
              <a:t>hợp</a:t>
            </a:r>
            <a:r>
              <a:rPr lang="en-US" dirty="0" smtClean="0"/>
              <a:t>, </a:t>
            </a:r>
            <a:r>
              <a:rPr lang="en-US" dirty="0" err="1" smtClean="0"/>
              <a:t>đẹp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7168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413" y="1389214"/>
            <a:ext cx="3390900" cy="428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" name="Cloud Callout 30"/>
          <p:cNvSpPr/>
          <p:nvPr/>
        </p:nvSpPr>
        <p:spPr>
          <a:xfrm>
            <a:off x="4033381" y="764088"/>
            <a:ext cx="1860115" cy="1227550"/>
          </a:xfrm>
          <a:prstGeom prst="cloudCallou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sz="2800" b="1" dirty="0" smtClean="0"/>
              <a:t>LÝ </a:t>
            </a:r>
            <a:r>
              <a:rPr lang="en-US" sz="2800" b="1" dirty="0"/>
              <a:t>DO?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092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="" xmlns:a16="http://schemas.microsoft.com/office/drawing/2014/main" id="{1DF648E9-6FDA-45F6-9E8C-B8E19B3CADC7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097889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6" name="think-cell Slide" r:id="rId6" imgW="351" imgH="351" progId="TCLayout.ActiveDocument.1">
                  <p:embed/>
                </p:oleObj>
              </mc:Choice>
              <mc:Fallback>
                <p:oleObj name="think-cell Slide" r:id="rId6" imgW="351" imgH="35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="" xmlns:a16="http://schemas.microsoft.com/office/drawing/2014/main" id="{BDC5949B-D686-4DCB-898F-6426F1BC75F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Segoe UI Bold" panose="020B0802040204020203" pitchFamily="34" charset="0"/>
              <a:ea typeface="+mj-ea"/>
              <a:cs typeface="Segoe UI" panose="020B0502040204020203" pitchFamily="34" charset="0"/>
              <a:sym typeface="Segoe UI Bold" panose="020B0802040204020203" pitchFamily="34" charset="0"/>
            </a:endParaRPr>
          </a:p>
        </p:txBody>
      </p:sp>
      <p:pic>
        <p:nvPicPr>
          <p:cNvPr id="55" name="Picture 54" descr="A person sitting at a table using a computer&#10;&#10;Description automatically generated">
            <a:extLst>
              <a:ext uri="{FF2B5EF4-FFF2-40B4-BE49-F238E27FC236}">
                <a16:creationId xmlns="" xmlns:a16="http://schemas.microsoft.com/office/drawing/2014/main" id="{8B0247B8-7751-4048-A0FD-29FB3B5F32E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51" b="1767"/>
          <a:stretch/>
        </p:blipFill>
        <p:spPr>
          <a:xfrm>
            <a:off x="4085394" y="1524000"/>
            <a:ext cx="8106606" cy="472440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25061D7F-47CE-4E30-989C-54D259A6AA78}"/>
              </a:ext>
            </a:extLst>
          </p:cNvPr>
          <p:cNvSpPr/>
          <p:nvPr/>
        </p:nvSpPr>
        <p:spPr>
          <a:xfrm>
            <a:off x="1" y="1524000"/>
            <a:ext cx="754338" cy="1905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707DC1C2-AA78-4596-B0C3-8CAEED9DE95B}"/>
              </a:ext>
            </a:extLst>
          </p:cNvPr>
          <p:cNvSpPr/>
          <p:nvPr/>
        </p:nvSpPr>
        <p:spPr>
          <a:xfrm>
            <a:off x="4360725" y="967762"/>
            <a:ext cx="7903029" cy="47244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lumOff val="25000"/>
                  <a:alpha val="80000"/>
                </a:schemeClr>
              </a:gs>
              <a:gs pos="100000">
                <a:schemeClr val="accent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4" name="Freeform 53">
            <a:extLst>
              <a:ext uri="{FF2B5EF4-FFF2-40B4-BE49-F238E27FC236}">
                <a16:creationId xmlns="" xmlns:a16="http://schemas.microsoft.com/office/drawing/2014/main" id="{99BFD6F6-882C-6C49-937C-B83264FC8A53}"/>
              </a:ext>
            </a:extLst>
          </p:cNvPr>
          <p:cNvSpPr/>
          <p:nvPr/>
        </p:nvSpPr>
        <p:spPr>
          <a:xfrm>
            <a:off x="-147322" y="970642"/>
            <a:ext cx="6096000" cy="5334000"/>
          </a:xfrm>
          <a:custGeom>
            <a:avLst/>
            <a:gdLst>
              <a:gd name="connsiteX0" fmla="*/ 552013 w 6096000"/>
              <a:gd name="connsiteY0" fmla="*/ 0 h 5334000"/>
              <a:gd name="connsiteX1" fmla="*/ 6096000 w 6096000"/>
              <a:gd name="connsiteY1" fmla="*/ 0 h 5334000"/>
              <a:gd name="connsiteX2" fmla="*/ 4337487 w 6096000"/>
              <a:gd name="connsiteY2" fmla="*/ 5334000 h 5334000"/>
              <a:gd name="connsiteX3" fmla="*/ 0 w 6096000"/>
              <a:gd name="connsiteY3" fmla="*/ 5334000 h 5334000"/>
              <a:gd name="connsiteX4" fmla="*/ 0 w 6096000"/>
              <a:gd name="connsiteY4" fmla="*/ 1674391 h 533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5334000">
                <a:moveTo>
                  <a:pt x="552013" y="0"/>
                </a:moveTo>
                <a:lnTo>
                  <a:pt x="6096000" y="0"/>
                </a:lnTo>
                <a:lnTo>
                  <a:pt x="4337487" y="5334000"/>
                </a:lnTo>
                <a:lnTo>
                  <a:pt x="0" y="5334000"/>
                </a:lnTo>
                <a:lnTo>
                  <a:pt x="0" y="167439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6F29F4F9-2BA9-4CE2-B258-091E94E316FB}"/>
              </a:ext>
            </a:extLst>
          </p:cNvPr>
          <p:cNvGrpSpPr/>
          <p:nvPr/>
        </p:nvGrpSpPr>
        <p:grpSpPr>
          <a:xfrm>
            <a:off x="931547" y="1976098"/>
            <a:ext cx="1045528" cy="1018947"/>
            <a:chOff x="5548313" y="2874963"/>
            <a:chExt cx="374650" cy="365125"/>
          </a:xfrm>
        </p:grpSpPr>
        <p:sp>
          <p:nvSpPr>
            <p:cNvPr id="13" name="Freeform 57">
              <a:extLst>
                <a:ext uri="{FF2B5EF4-FFF2-40B4-BE49-F238E27FC236}">
                  <a16:creationId xmlns="" xmlns:a16="http://schemas.microsoft.com/office/drawing/2014/main" id="{1D5B35FC-44B0-4C12-BABE-9AF263867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5" y="3148013"/>
              <a:ext cx="136525" cy="92075"/>
            </a:xfrm>
            <a:custGeom>
              <a:avLst/>
              <a:gdLst>
                <a:gd name="T0" fmla="*/ 36 w 36"/>
                <a:gd name="T1" fmla="*/ 24 h 24"/>
                <a:gd name="T2" fmla="*/ 0 w 36"/>
                <a:gd name="T3" fmla="*/ 24 h 24"/>
                <a:gd name="T4" fmla="*/ 18 w 36"/>
                <a:gd name="T5" fmla="*/ 0 h 24"/>
                <a:gd name="T6" fmla="*/ 36 w 36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4">
                  <a:moveTo>
                    <a:pt x="36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14"/>
                    <a:pt x="8" y="0"/>
                    <a:pt x="18" y="0"/>
                  </a:cubicBezTo>
                  <a:cubicBezTo>
                    <a:pt x="28" y="0"/>
                    <a:pt x="36" y="14"/>
                    <a:pt x="36" y="24"/>
                  </a:cubicBezTo>
                  <a:close/>
                </a:path>
              </a:pathLst>
            </a:custGeom>
            <a:noFill/>
            <a:ln w="41275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28266928-4551-4672-A894-AAEB4A49C8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1188" y="3027363"/>
              <a:ext cx="88900" cy="90488"/>
            </a:xfrm>
            <a:prstGeom prst="ellipse">
              <a:avLst/>
            </a:prstGeom>
            <a:noFill/>
            <a:ln w="41275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59">
              <a:extLst>
                <a:ext uri="{FF2B5EF4-FFF2-40B4-BE49-F238E27FC236}">
                  <a16:creationId xmlns="" xmlns:a16="http://schemas.microsoft.com/office/drawing/2014/main" id="{9D0EBEC8-4D1E-45D9-8F24-7299CCB97A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1813" y="2940050"/>
              <a:ext cx="247650" cy="204788"/>
            </a:xfrm>
            <a:custGeom>
              <a:avLst/>
              <a:gdLst>
                <a:gd name="T0" fmla="*/ 12 w 66"/>
                <a:gd name="T1" fmla="*/ 54 h 54"/>
                <a:gd name="T2" fmla="*/ 12 w 66"/>
                <a:gd name="T3" fmla="*/ 12 h 54"/>
                <a:gd name="T4" fmla="*/ 54 w 66"/>
                <a:gd name="T5" fmla="*/ 12 h 54"/>
                <a:gd name="T6" fmla="*/ 54 w 66"/>
                <a:gd name="T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54">
                  <a:moveTo>
                    <a:pt x="12" y="54"/>
                  </a:moveTo>
                  <a:cubicBezTo>
                    <a:pt x="0" y="42"/>
                    <a:pt x="0" y="23"/>
                    <a:pt x="12" y="12"/>
                  </a:cubicBezTo>
                  <a:cubicBezTo>
                    <a:pt x="23" y="0"/>
                    <a:pt x="42" y="0"/>
                    <a:pt x="54" y="12"/>
                  </a:cubicBezTo>
                  <a:cubicBezTo>
                    <a:pt x="66" y="23"/>
                    <a:pt x="66" y="42"/>
                    <a:pt x="54" y="54"/>
                  </a:cubicBezTo>
                </a:path>
              </a:pathLst>
            </a:custGeom>
            <a:noFill/>
            <a:ln w="41275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60">
              <a:extLst>
                <a:ext uri="{FF2B5EF4-FFF2-40B4-BE49-F238E27FC236}">
                  <a16:creationId xmlns="" xmlns:a16="http://schemas.microsoft.com/office/drawing/2014/main" id="{56E32437-03FA-48A2-9F81-FB28B9BCB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8313" y="2874963"/>
              <a:ext cx="374650" cy="315913"/>
            </a:xfrm>
            <a:custGeom>
              <a:avLst/>
              <a:gdLst>
                <a:gd name="T0" fmla="*/ 17 w 100"/>
                <a:gd name="T1" fmla="*/ 83 h 83"/>
                <a:gd name="T2" fmla="*/ 17 w 100"/>
                <a:gd name="T3" fmla="*/ 17 h 83"/>
                <a:gd name="T4" fmla="*/ 83 w 100"/>
                <a:gd name="T5" fmla="*/ 17 h 83"/>
                <a:gd name="T6" fmla="*/ 83 w 100"/>
                <a:gd name="T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0" h="83">
                  <a:moveTo>
                    <a:pt x="17" y="83"/>
                  </a:moveTo>
                  <a:cubicBezTo>
                    <a:pt x="0" y="65"/>
                    <a:pt x="0" y="35"/>
                    <a:pt x="17" y="17"/>
                  </a:cubicBezTo>
                  <a:cubicBezTo>
                    <a:pt x="35" y="0"/>
                    <a:pt x="65" y="0"/>
                    <a:pt x="83" y="17"/>
                  </a:cubicBezTo>
                  <a:cubicBezTo>
                    <a:pt x="100" y="35"/>
                    <a:pt x="100" y="65"/>
                    <a:pt x="83" y="83"/>
                  </a:cubicBezTo>
                </a:path>
              </a:pathLst>
            </a:custGeom>
            <a:noFill/>
            <a:ln w="41275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9" name="Oval 8">
            <a:extLst>
              <a:ext uri="{FF2B5EF4-FFF2-40B4-BE49-F238E27FC236}">
                <a16:creationId xmlns="" xmlns:a16="http://schemas.microsoft.com/office/drawing/2014/main" id="{1E73CC51-C93D-4156-8C8E-040269594413}"/>
              </a:ext>
            </a:extLst>
          </p:cNvPr>
          <p:cNvSpPr/>
          <p:nvPr/>
        </p:nvSpPr>
        <p:spPr>
          <a:xfrm>
            <a:off x="5116601" y="2603584"/>
            <a:ext cx="876754" cy="8767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20A23355-7D3A-41EB-BE40-FEEA87932BF7}"/>
              </a:ext>
            </a:extLst>
          </p:cNvPr>
          <p:cNvSpPr txBox="1"/>
          <p:nvPr/>
        </p:nvSpPr>
        <p:spPr>
          <a:xfrm>
            <a:off x="6351904" y="2603584"/>
            <a:ext cx="5311775" cy="92333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ID" sz="2000" dirty="0" err="1" smtClean="0">
                <a:solidFill>
                  <a:schemeClr val="bg1"/>
                </a:solidFill>
              </a:rPr>
              <a:t>Áp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dụng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các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kiến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thức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được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học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smtClean="0">
                <a:solidFill>
                  <a:schemeClr val="bg1"/>
                </a:solidFill>
              </a:rPr>
              <a:t>ở </a:t>
            </a:r>
            <a:r>
              <a:rPr lang="en-ID" sz="2000" dirty="0" err="1" smtClean="0">
                <a:solidFill>
                  <a:schemeClr val="bg1"/>
                </a:solidFill>
              </a:rPr>
              <a:t>môn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công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nghệ</a:t>
            </a:r>
            <a:r>
              <a:rPr lang="en-ID" sz="2000" dirty="0" smtClean="0">
                <a:solidFill>
                  <a:schemeClr val="bg1"/>
                </a:solidFill>
              </a:rPr>
              <a:t> web </a:t>
            </a:r>
            <a:r>
              <a:rPr lang="en-ID" sz="2000" dirty="0" err="1" smtClean="0">
                <a:solidFill>
                  <a:schemeClr val="bg1"/>
                </a:solidFill>
              </a:rPr>
              <a:t>nâng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cao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đi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đến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xây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dựng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một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trang</a:t>
            </a:r>
            <a:r>
              <a:rPr lang="en-ID" sz="2000" dirty="0" smtClean="0">
                <a:solidFill>
                  <a:schemeClr val="bg1"/>
                </a:solidFill>
              </a:rPr>
              <a:t> web </a:t>
            </a:r>
            <a:r>
              <a:rPr lang="en-ID" sz="2000" dirty="0" err="1" smtClean="0">
                <a:solidFill>
                  <a:schemeClr val="bg1"/>
                </a:solidFill>
              </a:rPr>
              <a:t>bán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hàng</a:t>
            </a:r>
            <a:r>
              <a:rPr lang="en-ID" sz="2000" dirty="0" smtClean="0">
                <a:solidFill>
                  <a:schemeClr val="bg1"/>
                </a:solidFill>
                <a:effectLst/>
              </a:rPr>
              <a:t>. </a:t>
            </a:r>
            <a:endParaRPr lang="en-ID" sz="2000" dirty="0">
              <a:solidFill>
                <a:schemeClr val="bg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64C9885D-25F1-4716-B84F-29F69EC52708}"/>
              </a:ext>
            </a:extLst>
          </p:cNvPr>
          <p:cNvSpPr/>
          <p:nvPr/>
        </p:nvSpPr>
        <p:spPr>
          <a:xfrm>
            <a:off x="4754425" y="3792763"/>
            <a:ext cx="876754" cy="8767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E6DC5C25-DB6E-49D6-90B5-D18398662186}"/>
              </a:ext>
            </a:extLst>
          </p:cNvPr>
          <p:cNvSpPr txBox="1"/>
          <p:nvPr/>
        </p:nvSpPr>
        <p:spPr>
          <a:xfrm>
            <a:off x="5948678" y="4015697"/>
            <a:ext cx="5311775" cy="61555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ID" sz="2000" dirty="0" err="1" smtClean="0">
                <a:solidFill>
                  <a:schemeClr val="bg1"/>
                </a:solidFill>
              </a:rPr>
              <a:t>Xây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dựng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trang</a:t>
            </a:r>
            <a:r>
              <a:rPr lang="en-ID" sz="2000" dirty="0" smtClean="0">
                <a:solidFill>
                  <a:schemeClr val="bg1"/>
                </a:solidFill>
              </a:rPr>
              <a:t> web </a:t>
            </a:r>
            <a:r>
              <a:rPr lang="en-ID" sz="2000" dirty="0" err="1" smtClean="0">
                <a:solidFill>
                  <a:schemeClr val="bg1"/>
                </a:solidFill>
              </a:rPr>
              <a:t>hoàn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chỉnh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về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mặt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chức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năng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và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giao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diện</a:t>
            </a:r>
            <a:r>
              <a:rPr lang="en-ID" sz="2000" dirty="0" smtClean="0">
                <a:solidFill>
                  <a:schemeClr val="bg1"/>
                </a:solidFill>
                <a:effectLst/>
              </a:rPr>
              <a:t> </a:t>
            </a:r>
            <a:endParaRPr lang="en-ID" sz="2000" dirty="0">
              <a:solidFill>
                <a:schemeClr val="bg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="" xmlns:a16="http://schemas.microsoft.com/office/drawing/2014/main" id="{9438E984-797A-47B8-9208-67099E0B9987}"/>
              </a:ext>
            </a:extLst>
          </p:cNvPr>
          <p:cNvSpPr/>
          <p:nvPr/>
        </p:nvSpPr>
        <p:spPr>
          <a:xfrm>
            <a:off x="4360725" y="4979760"/>
            <a:ext cx="876754" cy="8767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50A7850A-33B9-420C-885B-B72DDABF340D}"/>
              </a:ext>
            </a:extLst>
          </p:cNvPr>
          <p:cNvSpPr txBox="1"/>
          <p:nvPr/>
        </p:nvSpPr>
        <p:spPr>
          <a:xfrm>
            <a:off x="5554978" y="5202694"/>
            <a:ext cx="5311775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ID" sz="2000" dirty="0" err="1" smtClean="0">
                <a:solidFill>
                  <a:schemeClr val="bg1"/>
                </a:solidFill>
              </a:rPr>
              <a:t>Cũng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cố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kiến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</a:rPr>
              <a:t>thức</a:t>
            </a:r>
            <a:r>
              <a:rPr lang="en-ID" sz="2000" dirty="0" smtClean="0">
                <a:solidFill>
                  <a:schemeClr val="bg1"/>
                </a:solidFill>
              </a:rPr>
              <a:t> </a:t>
            </a:r>
            <a:endParaRPr lang="en-ID" sz="2000" dirty="0">
              <a:solidFill>
                <a:schemeClr val="bg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="" xmlns:a16="http://schemas.microsoft.com/office/drawing/2014/main" id="{E1C2DA64-A436-4BC3-BA41-F44792F0CC32}"/>
              </a:ext>
            </a:extLst>
          </p:cNvPr>
          <p:cNvCxnSpPr/>
          <p:nvPr/>
        </p:nvCxnSpPr>
        <p:spPr>
          <a:xfrm>
            <a:off x="6351904" y="3637642"/>
            <a:ext cx="5311775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="" xmlns:a16="http://schemas.microsoft.com/office/drawing/2014/main" id="{0F2F2639-4E3E-4CFC-A6CD-BBD98D90B4C1}"/>
              </a:ext>
            </a:extLst>
          </p:cNvPr>
          <p:cNvCxnSpPr/>
          <p:nvPr/>
        </p:nvCxnSpPr>
        <p:spPr>
          <a:xfrm>
            <a:off x="5948678" y="4824639"/>
            <a:ext cx="5311775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287523E0-FEC0-45DE-BC67-D8CA8E5CFA42}"/>
              </a:ext>
            </a:extLst>
          </p:cNvPr>
          <p:cNvSpPr txBox="1"/>
          <p:nvPr/>
        </p:nvSpPr>
        <p:spPr>
          <a:xfrm>
            <a:off x="533400" y="6507921"/>
            <a:ext cx="1312237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Remote Onboarding Process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="" xmlns:a16="http://schemas.microsoft.com/office/drawing/2014/main" id="{61199467-25FB-46C2-8D6F-4AB8677F9364}"/>
              </a:ext>
            </a:extLst>
          </p:cNvPr>
          <p:cNvGrpSpPr/>
          <p:nvPr/>
        </p:nvGrpSpPr>
        <p:grpSpPr>
          <a:xfrm>
            <a:off x="5423784" y="2886187"/>
            <a:ext cx="344488" cy="315913"/>
            <a:chOff x="7005638" y="2909888"/>
            <a:chExt cx="344488" cy="315913"/>
          </a:xfrm>
        </p:grpSpPr>
        <p:sp>
          <p:nvSpPr>
            <p:cNvPr id="34" name="Oval 302">
              <a:extLst>
                <a:ext uri="{FF2B5EF4-FFF2-40B4-BE49-F238E27FC236}">
                  <a16:creationId xmlns="" xmlns:a16="http://schemas.microsoft.com/office/drawing/2014/main" id="{F92F5A1D-AAFB-4FE8-8653-A28D950CF4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0575" y="2909888"/>
              <a:ext cx="74613" cy="76200"/>
            </a:xfrm>
            <a:prstGeom prst="ellips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Oval 303">
              <a:extLst>
                <a:ext uri="{FF2B5EF4-FFF2-40B4-BE49-F238E27FC236}">
                  <a16:creationId xmlns="" xmlns:a16="http://schemas.microsoft.com/office/drawing/2014/main" id="{177C135D-1CEA-47FB-8A78-5975845C17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61225" y="2940051"/>
              <a:ext cx="44450" cy="46038"/>
            </a:xfrm>
            <a:prstGeom prst="ellips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Oval 304">
              <a:extLst>
                <a:ext uri="{FF2B5EF4-FFF2-40B4-BE49-F238E27FC236}">
                  <a16:creationId xmlns="" xmlns:a16="http://schemas.microsoft.com/office/drawing/2014/main" id="{BCB06AF0-0101-496C-8367-94DBE9EE38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0088" y="2940051"/>
              <a:ext cx="44450" cy="46038"/>
            </a:xfrm>
            <a:prstGeom prst="ellips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Freeform 305">
              <a:extLst>
                <a:ext uri="{FF2B5EF4-FFF2-40B4-BE49-F238E27FC236}">
                  <a16:creationId xmlns="" xmlns:a16="http://schemas.microsoft.com/office/drawing/2014/main" id="{2EAAA89C-0F66-4F54-80C1-2C099847B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170238"/>
              <a:ext cx="344488" cy="55563"/>
            </a:xfrm>
            <a:custGeom>
              <a:avLst/>
              <a:gdLst>
                <a:gd name="T0" fmla="*/ 66 w 92"/>
                <a:gd name="T1" fmla="*/ 0 h 15"/>
                <a:gd name="T2" fmla="*/ 92 w 92"/>
                <a:gd name="T3" fmla="*/ 7 h 15"/>
                <a:gd name="T4" fmla="*/ 46 w 92"/>
                <a:gd name="T5" fmla="*/ 15 h 15"/>
                <a:gd name="T6" fmla="*/ 0 w 92"/>
                <a:gd name="T7" fmla="*/ 7 h 15"/>
                <a:gd name="T8" fmla="*/ 26 w 92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5">
                  <a:moveTo>
                    <a:pt x="66" y="0"/>
                  </a:moveTo>
                  <a:cubicBezTo>
                    <a:pt x="81" y="1"/>
                    <a:pt x="92" y="4"/>
                    <a:pt x="92" y="7"/>
                  </a:cubicBezTo>
                  <a:cubicBezTo>
                    <a:pt x="92" y="11"/>
                    <a:pt x="71" y="15"/>
                    <a:pt x="46" y="15"/>
                  </a:cubicBezTo>
                  <a:cubicBezTo>
                    <a:pt x="21" y="15"/>
                    <a:pt x="0" y="11"/>
                    <a:pt x="0" y="7"/>
                  </a:cubicBezTo>
                  <a:cubicBezTo>
                    <a:pt x="0" y="4"/>
                    <a:pt x="11" y="1"/>
                    <a:pt x="26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306">
              <a:extLst>
                <a:ext uri="{FF2B5EF4-FFF2-40B4-BE49-F238E27FC236}">
                  <a16:creationId xmlns="" xmlns:a16="http://schemas.microsoft.com/office/drawing/2014/main" id="{226D2DBA-AD7E-4D8C-927B-BD5EAD72E7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5" y="3014663"/>
              <a:ext cx="74613" cy="136525"/>
            </a:xfrm>
            <a:custGeom>
              <a:avLst/>
              <a:gdLst>
                <a:gd name="T0" fmla="*/ 20 w 20"/>
                <a:gd name="T1" fmla="*/ 36 h 36"/>
                <a:gd name="T2" fmla="*/ 0 w 20"/>
                <a:gd name="T3" fmla="*/ 36 h 36"/>
                <a:gd name="T4" fmla="*/ 0 w 20"/>
                <a:gd name="T5" fmla="*/ 10 h 36"/>
                <a:gd name="T6" fmla="*/ 10 w 20"/>
                <a:gd name="T7" fmla="*/ 0 h 36"/>
                <a:gd name="T8" fmla="*/ 20 w 20"/>
                <a:gd name="T9" fmla="*/ 10 h 36"/>
                <a:gd name="T10" fmla="*/ 20 w 20"/>
                <a:gd name="T11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6">
                  <a:moveTo>
                    <a:pt x="20" y="36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lnTo>
                    <a:pt x="20" y="36"/>
                  </a:ln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307">
              <a:extLst>
                <a:ext uri="{FF2B5EF4-FFF2-40B4-BE49-F238E27FC236}">
                  <a16:creationId xmlns="" xmlns:a16="http://schemas.microsoft.com/office/drawing/2014/main" id="{CA34ABA4-7C03-4A81-87FD-EBD613E19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308">
              <a:extLst>
                <a:ext uri="{FF2B5EF4-FFF2-40B4-BE49-F238E27FC236}">
                  <a16:creationId xmlns="" xmlns:a16="http://schemas.microsoft.com/office/drawing/2014/main" id="{71939535-94AD-4955-8220-F4D7DF6836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="" xmlns:a16="http://schemas.microsoft.com/office/drawing/2014/main" id="{BA7C7547-FC22-482C-80DF-F04D93EC9D72}"/>
              </a:ext>
            </a:extLst>
          </p:cNvPr>
          <p:cNvGrpSpPr/>
          <p:nvPr/>
        </p:nvGrpSpPr>
        <p:grpSpPr>
          <a:xfrm>
            <a:off x="5028774" y="3933612"/>
            <a:ext cx="306206" cy="304414"/>
            <a:chOff x="2714626" y="4016375"/>
            <a:chExt cx="271463" cy="269876"/>
          </a:xfrm>
        </p:grpSpPr>
        <p:sp>
          <p:nvSpPr>
            <p:cNvPr id="42" name="Freeform 27">
              <a:extLst>
                <a:ext uri="{FF2B5EF4-FFF2-40B4-BE49-F238E27FC236}">
                  <a16:creationId xmlns="" xmlns:a16="http://schemas.microsoft.com/office/drawing/2014/main" id="{EDB0F5B1-6F17-4D9B-9E51-99E2BD0AE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4626" y="4106863"/>
              <a:ext cx="161925" cy="179388"/>
            </a:xfrm>
            <a:custGeom>
              <a:avLst/>
              <a:gdLst>
                <a:gd name="T0" fmla="*/ 37 w 43"/>
                <a:gd name="T1" fmla="*/ 30 h 48"/>
                <a:gd name="T2" fmla="*/ 25 w 43"/>
                <a:gd name="T3" fmla="*/ 43 h 48"/>
                <a:gd name="T4" fmla="*/ 8 w 43"/>
                <a:gd name="T5" fmla="*/ 43 h 48"/>
                <a:gd name="T6" fmla="*/ 5 w 43"/>
                <a:gd name="T7" fmla="*/ 40 h 48"/>
                <a:gd name="T8" fmla="*/ 5 w 43"/>
                <a:gd name="T9" fmla="*/ 23 h 48"/>
                <a:gd name="T10" fmla="*/ 23 w 43"/>
                <a:gd name="T11" fmla="*/ 5 h 48"/>
                <a:gd name="T12" fmla="*/ 40 w 43"/>
                <a:gd name="T13" fmla="*/ 5 h 48"/>
                <a:gd name="T14" fmla="*/ 43 w 43"/>
                <a:gd name="T15" fmla="*/ 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48">
                  <a:moveTo>
                    <a:pt x="37" y="30"/>
                  </a:moveTo>
                  <a:cubicBezTo>
                    <a:pt x="25" y="43"/>
                    <a:pt x="25" y="43"/>
                    <a:pt x="25" y="43"/>
                  </a:cubicBezTo>
                  <a:cubicBezTo>
                    <a:pt x="20" y="48"/>
                    <a:pt x="12" y="48"/>
                    <a:pt x="8" y="43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0" y="36"/>
                    <a:pt x="0" y="28"/>
                    <a:pt x="5" y="23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8" y="0"/>
                    <a:pt x="36" y="0"/>
                    <a:pt x="40" y="5"/>
                  </a:cubicBezTo>
                  <a:cubicBezTo>
                    <a:pt x="43" y="8"/>
                    <a:pt x="43" y="8"/>
                    <a:pt x="43" y="8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Freeform 28">
              <a:extLst>
                <a:ext uri="{FF2B5EF4-FFF2-40B4-BE49-F238E27FC236}">
                  <a16:creationId xmlns="" xmlns:a16="http://schemas.microsoft.com/office/drawing/2014/main" id="{31C827F1-12EC-4C41-9CE1-50BFF93B9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5276" y="4016375"/>
              <a:ext cx="150813" cy="180975"/>
            </a:xfrm>
            <a:custGeom>
              <a:avLst/>
              <a:gdLst>
                <a:gd name="T0" fmla="*/ 3 w 40"/>
                <a:gd name="T1" fmla="*/ 18 h 48"/>
                <a:gd name="T2" fmla="*/ 15 w 40"/>
                <a:gd name="T3" fmla="*/ 5 h 48"/>
                <a:gd name="T4" fmla="*/ 32 w 40"/>
                <a:gd name="T5" fmla="*/ 5 h 48"/>
                <a:gd name="T6" fmla="*/ 35 w 40"/>
                <a:gd name="T7" fmla="*/ 8 h 48"/>
                <a:gd name="T8" fmla="*/ 35 w 40"/>
                <a:gd name="T9" fmla="*/ 25 h 48"/>
                <a:gd name="T10" fmla="*/ 17 w 40"/>
                <a:gd name="T11" fmla="*/ 43 h 48"/>
                <a:gd name="T12" fmla="*/ 0 w 40"/>
                <a:gd name="T13" fmla="*/ 4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8">
                  <a:moveTo>
                    <a:pt x="3" y="18"/>
                  </a:moveTo>
                  <a:cubicBezTo>
                    <a:pt x="15" y="5"/>
                    <a:pt x="15" y="5"/>
                    <a:pt x="15" y="5"/>
                  </a:cubicBezTo>
                  <a:cubicBezTo>
                    <a:pt x="20" y="0"/>
                    <a:pt x="28" y="0"/>
                    <a:pt x="32" y="5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12"/>
                    <a:pt x="40" y="20"/>
                    <a:pt x="35" y="25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2" y="48"/>
                    <a:pt x="4" y="48"/>
                    <a:pt x="0" y="43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="" xmlns:a16="http://schemas.microsoft.com/office/drawing/2014/main" id="{838503AB-9642-4AF6-9202-16FC8012F24F}"/>
              </a:ext>
            </a:extLst>
          </p:cNvPr>
          <p:cNvGrpSpPr/>
          <p:nvPr/>
        </p:nvGrpSpPr>
        <p:grpSpPr>
          <a:xfrm>
            <a:off x="4581291" y="5100095"/>
            <a:ext cx="324845" cy="326342"/>
            <a:chOff x="4841875" y="3978275"/>
            <a:chExt cx="344488" cy="346075"/>
          </a:xfrm>
        </p:grpSpPr>
        <p:sp>
          <p:nvSpPr>
            <p:cNvPr id="45" name="Rectangle 44">
              <a:extLst>
                <a:ext uri="{FF2B5EF4-FFF2-40B4-BE49-F238E27FC236}">
                  <a16:creationId xmlns="" xmlns:a16="http://schemas.microsoft.com/office/drawing/2014/main" id="{804F304C-3C25-4843-B7AB-971426BF9C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6325" y="3978275"/>
              <a:ext cx="300038" cy="301625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Line 68">
              <a:extLst>
                <a:ext uri="{FF2B5EF4-FFF2-40B4-BE49-F238E27FC236}">
                  <a16:creationId xmlns="" xmlns:a16="http://schemas.microsoft.com/office/drawing/2014/main" id="{C50DA69C-E2B9-4136-AC66-26DBF75356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3860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Line 69">
              <a:extLst>
                <a:ext uri="{FF2B5EF4-FFF2-40B4-BE49-F238E27FC236}">
                  <a16:creationId xmlns="" xmlns:a16="http://schemas.microsoft.com/office/drawing/2014/main" id="{7567D170-6E47-4380-AE7D-73C7D7919E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6876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Line 70">
              <a:extLst>
                <a:ext uri="{FF2B5EF4-FFF2-40B4-BE49-F238E27FC236}">
                  <a16:creationId xmlns="" xmlns:a16="http://schemas.microsoft.com/office/drawing/2014/main" id="{64CDB370-5FB7-433C-8384-7DC928B4C9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98925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Line 71">
              <a:extLst>
                <a:ext uri="{FF2B5EF4-FFF2-40B4-BE49-F238E27FC236}">
                  <a16:creationId xmlns="" xmlns:a16="http://schemas.microsoft.com/office/drawing/2014/main" id="{4E94384B-51C3-4C4A-A8A8-8BA18E2A16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29088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Line 72">
              <a:extLst>
                <a:ext uri="{FF2B5EF4-FFF2-40B4-BE49-F238E27FC236}">
                  <a16:creationId xmlns="" xmlns:a16="http://schemas.microsoft.com/office/drawing/2014/main" id="{878B8EFD-2A76-4A7A-BD81-3905DD0413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5925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Line 73">
              <a:extLst>
                <a:ext uri="{FF2B5EF4-FFF2-40B4-BE49-F238E27FC236}">
                  <a16:creationId xmlns="" xmlns:a16="http://schemas.microsoft.com/office/drawing/2014/main" id="{9B3B10F2-D039-4E64-ACF3-949F103AFA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8941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Line 74">
              <a:extLst>
                <a:ext uri="{FF2B5EF4-FFF2-40B4-BE49-F238E27FC236}">
                  <a16:creationId xmlns="" xmlns:a16="http://schemas.microsoft.com/office/drawing/2014/main" id="{25715BEC-9083-4058-90F0-6E36A13216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219575"/>
              <a:ext cx="90488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75">
              <a:extLst>
                <a:ext uri="{FF2B5EF4-FFF2-40B4-BE49-F238E27FC236}">
                  <a16:creationId xmlns="" xmlns:a16="http://schemas.microsoft.com/office/drawing/2014/main" id="{36B5E08F-7250-4E86-B9A8-44921F8A8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75" y="4038600"/>
              <a:ext cx="285750" cy="285750"/>
            </a:xfrm>
            <a:custGeom>
              <a:avLst/>
              <a:gdLst>
                <a:gd name="T0" fmla="*/ 28 w 180"/>
                <a:gd name="T1" fmla="*/ 0 h 180"/>
                <a:gd name="T2" fmla="*/ 0 w 180"/>
                <a:gd name="T3" fmla="*/ 0 h 180"/>
                <a:gd name="T4" fmla="*/ 0 w 180"/>
                <a:gd name="T5" fmla="*/ 180 h 180"/>
                <a:gd name="T6" fmla="*/ 180 w 180"/>
                <a:gd name="T7" fmla="*/ 180 h 180"/>
                <a:gd name="T8" fmla="*/ 180 w 180"/>
                <a:gd name="T9" fmla="*/ 15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180">
                  <a:moveTo>
                    <a:pt x="28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180" y="180"/>
                  </a:lnTo>
                  <a:lnTo>
                    <a:pt x="180" y="152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1458209" y="3286035"/>
            <a:ext cx="2830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MỤC TIÊU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83467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="" xmlns:a16="http://schemas.microsoft.com/office/drawing/2014/main" id="{A325450B-764D-4AC0-96E7-412373AD176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607262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35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" name="Oval 49">
            <a:extLst>
              <a:ext uri="{FF2B5EF4-FFF2-40B4-BE49-F238E27FC236}">
                <a16:creationId xmlns="" xmlns:a16="http://schemas.microsoft.com/office/drawing/2014/main" id="{35BE0AA0-F71E-4007-AA95-973F78F44D91}"/>
              </a:ext>
            </a:extLst>
          </p:cNvPr>
          <p:cNvSpPr/>
          <p:nvPr/>
        </p:nvSpPr>
        <p:spPr>
          <a:xfrm>
            <a:off x="1056394" y="4492173"/>
            <a:ext cx="923926" cy="923926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1" name="Oval 50">
            <a:extLst>
              <a:ext uri="{FF2B5EF4-FFF2-40B4-BE49-F238E27FC236}">
                <a16:creationId xmlns="" xmlns:a16="http://schemas.microsoft.com/office/drawing/2014/main" id="{920A42F8-AD85-47C8-A106-4E7914A92454}"/>
              </a:ext>
            </a:extLst>
          </p:cNvPr>
          <p:cNvSpPr/>
          <p:nvPr/>
        </p:nvSpPr>
        <p:spPr>
          <a:xfrm>
            <a:off x="2887451" y="2294883"/>
            <a:ext cx="923926" cy="923926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2" name="Oval 51">
            <a:extLst>
              <a:ext uri="{FF2B5EF4-FFF2-40B4-BE49-F238E27FC236}">
                <a16:creationId xmlns="" xmlns:a16="http://schemas.microsoft.com/office/drawing/2014/main" id="{933BDF34-4FB1-4C75-9A46-227695B0C627}"/>
              </a:ext>
            </a:extLst>
          </p:cNvPr>
          <p:cNvSpPr/>
          <p:nvPr/>
        </p:nvSpPr>
        <p:spPr>
          <a:xfrm>
            <a:off x="4718508" y="4492173"/>
            <a:ext cx="923926" cy="923926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52">
            <a:extLst>
              <a:ext uri="{FF2B5EF4-FFF2-40B4-BE49-F238E27FC236}">
                <a16:creationId xmlns="" xmlns:a16="http://schemas.microsoft.com/office/drawing/2014/main" id="{7B65E823-3B3A-4731-8986-64D0A2A45F14}"/>
              </a:ext>
            </a:extLst>
          </p:cNvPr>
          <p:cNvSpPr/>
          <p:nvPr/>
        </p:nvSpPr>
        <p:spPr>
          <a:xfrm>
            <a:off x="6549565" y="2294883"/>
            <a:ext cx="923926" cy="923926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53">
            <a:extLst>
              <a:ext uri="{FF2B5EF4-FFF2-40B4-BE49-F238E27FC236}">
                <a16:creationId xmlns="" xmlns:a16="http://schemas.microsoft.com/office/drawing/2014/main" id="{CF97E645-79B0-48FE-B0C4-CA3970AD6EFE}"/>
              </a:ext>
            </a:extLst>
          </p:cNvPr>
          <p:cNvSpPr/>
          <p:nvPr/>
        </p:nvSpPr>
        <p:spPr>
          <a:xfrm>
            <a:off x="8380622" y="4492173"/>
            <a:ext cx="923926" cy="923926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54">
            <a:extLst>
              <a:ext uri="{FF2B5EF4-FFF2-40B4-BE49-F238E27FC236}">
                <a16:creationId xmlns="" xmlns:a16="http://schemas.microsoft.com/office/drawing/2014/main" id="{08889DB0-ED48-4334-9713-EF3928BDD751}"/>
              </a:ext>
            </a:extLst>
          </p:cNvPr>
          <p:cNvSpPr/>
          <p:nvPr/>
        </p:nvSpPr>
        <p:spPr>
          <a:xfrm>
            <a:off x="10211678" y="2294883"/>
            <a:ext cx="923926" cy="923926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60" name="Picture 59" descr="A person sitting at a table using a computer&#10;&#10;Description automatically generated">
            <a:extLst>
              <a:ext uri="{FF2B5EF4-FFF2-40B4-BE49-F238E27FC236}">
                <a16:creationId xmlns="" xmlns:a16="http://schemas.microsoft.com/office/drawing/2014/main" id="{B6D27086-E3BF-48EA-8C15-D0B8DED2348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" t="31284" r="2118" b="41917"/>
          <a:stretch/>
        </p:blipFill>
        <p:spPr>
          <a:xfrm>
            <a:off x="275230" y="2756846"/>
            <a:ext cx="11641540" cy="2197291"/>
          </a:xfrm>
          <a:custGeom>
            <a:avLst/>
            <a:gdLst>
              <a:gd name="connsiteX0" fmla="*/ 549323 w 11641540"/>
              <a:gd name="connsiteY0" fmla="*/ 0 h 2197291"/>
              <a:gd name="connsiteX1" fmla="*/ 11641540 w 11641540"/>
              <a:gd name="connsiteY1" fmla="*/ 0 h 2197291"/>
              <a:gd name="connsiteX2" fmla="*/ 11092217 w 11641540"/>
              <a:gd name="connsiteY2" fmla="*/ 2197291 h 2197291"/>
              <a:gd name="connsiteX3" fmla="*/ 0 w 11641540"/>
              <a:gd name="connsiteY3" fmla="*/ 2197291 h 2197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41540" h="2197291">
                <a:moveTo>
                  <a:pt x="549323" y="0"/>
                </a:moveTo>
                <a:lnTo>
                  <a:pt x="11641540" y="0"/>
                </a:lnTo>
                <a:lnTo>
                  <a:pt x="11092217" y="2197291"/>
                </a:lnTo>
                <a:lnTo>
                  <a:pt x="0" y="219729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7497A0-08B5-4F9B-AB54-078903948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b="0" dirty="0" smtClean="0">
                <a:solidFill>
                  <a:srgbClr val="403E3E"/>
                </a:solidFill>
                <a:latin typeface="+mj-lt"/>
              </a:rPr>
              <a:t>CÔNG NGHỆ</a:t>
            </a:r>
            <a:endParaRPr lang="en-US" b="0" dirty="0">
              <a:solidFill>
                <a:srgbClr val="403E3E"/>
              </a:solidFill>
              <a:latin typeface="+mj-lt"/>
            </a:endParaRPr>
          </a:p>
        </p:txBody>
      </p:sp>
      <p:sp>
        <p:nvSpPr>
          <p:cNvPr id="4" name="Parallelogram 3">
            <a:extLst>
              <a:ext uri="{FF2B5EF4-FFF2-40B4-BE49-F238E27FC236}">
                <a16:creationId xmlns="" xmlns:a16="http://schemas.microsoft.com/office/drawing/2014/main" id="{C0D8FF78-A117-4D22-A943-5F7D0516E416}"/>
              </a:ext>
            </a:extLst>
          </p:cNvPr>
          <p:cNvSpPr/>
          <p:nvPr/>
        </p:nvSpPr>
        <p:spPr>
          <a:xfrm>
            <a:off x="275230" y="2756846"/>
            <a:ext cx="11641540" cy="2197291"/>
          </a:xfrm>
          <a:prstGeom prst="parallelogram">
            <a:avLst/>
          </a:prstGeom>
          <a:gradFill flip="none" rotWithShape="1">
            <a:gsLst>
              <a:gs pos="0">
                <a:schemeClr val="accent1">
                  <a:lumMod val="75000"/>
                  <a:lumOff val="25000"/>
                  <a:alpha val="80000"/>
                </a:schemeClr>
              </a:gs>
              <a:gs pos="100000">
                <a:schemeClr val="accent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9" name="Freeform: Shape 18">
            <a:extLst>
              <a:ext uri="{FF2B5EF4-FFF2-40B4-BE49-F238E27FC236}">
                <a16:creationId xmlns="" xmlns:a16="http://schemas.microsoft.com/office/drawing/2014/main" id="{0DDA802C-6621-47B7-B37A-725CB7554F5E}"/>
              </a:ext>
            </a:extLst>
          </p:cNvPr>
          <p:cNvSpPr/>
          <p:nvPr/>
        </p:nvSpPr>
        <p:spPr>
          <a:xfrm>
            <a:off x="0" y="2756846"/>
            <a:ext cx="533400" cy="2133600"/>
          </a:xfrm>
          <a:custGeom>
            <a:avLst/>
            <a:gdLst>
              <a:gd name="connsiteX0" fmla="*/ 0 w 533400"/>
              <a:gd name="connsiteY0" fmla="*/ 0 h 2133600"/>
              <a:gd name="connsiteX1" fmla="*/ 533400 w 533400"/>
              <a:gd name="connsiteY1" fmla="*/ 0 h 2133600"/>
              <a:gd name="connsiteX2" fmla="*/ 0 w 533400"/>
              <a:gd name="connsiteY2" fmla="*/ 213360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133600">
                <a:moveTo>
                  <a:pt x="0" y="0"/>
                </a:moveTo>
                <a:lnTo>
                  <a:pt x="533400" y="0"/>
                </a:lnTo>
                <a:lnTo>
                  <a:pt x="0" y="2133600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C697217B-ED23-4FFF-AB77-56DEE95AF162}"/>
              </a:ext>
            </a:extLst>
          </p:cNvPr>
          <p:cNvSpPr/>
          <p:nvPr/>
        </p:nvSpPr>
        <p:spPr>
          <a:xfrm>
            <a:off x="11658599" y="2879526"/>
            <a:ext cx="518653" cy="2074611"/>
          </a:xfrm>
          <a:custGeom>
            <a:avLst/>
            <a:gdLst>
              <a:gd name="connsiteX0" fmla="*/ 518653 w 518653"/>
              <a:gd name="connsiteY0" fmla="*/ 0 h 2074611"/>
              <a:gd name="connsiteX1" fmla="*/ 518653 w 518653"/>
              <a:gd name="connsiteY1" fmla="*/ 2074611 h 2074611"/>
              <a:gd name="connsiteX2" fmla="*/ 0 w 518653"/>
              <a:gd name="connsiteY2" fmla="*/ 2074611 h 2074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8653" h="2074611">
                <a:moveTo>
                  <a:pt x="518653" y="0"/>
                </a:moveTo>
                <a:lnTo>
                  <a:pt x="518653" y="2074611"/>
                </a:lnTo>
                <a:lnTo>
                  <a:pt x="0" y="2074611"/>
                </a:ln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6" name="Oval 25">
            <a:extLst>
              <a:ext uri="{FF2B5EF4-FFF2-40B4-BE49-F238E27FC236}">
                <a16:creationId xmlns="" xmlns:a16="http://schemas.microsoft.com/office/drawing/2014/main" id="{47448419-1942-4756-A287-B916DE94DFAF}"/>
              </a:ext>
            </a:extLst>
          </p:cNvPr>
          <p:cNvSpPr/>
          <p:nvPr/>
        </p:nvSpPr>
        <p:spPr>
          <a:xfrm>
            <a:off x="1056394" y="4638608"/>
            <a:ext cx="923926" cy="923925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7" name="Oval 26">
            <a:extLst>
              <a:ext uri="{FF2B5EF4-FFF2-40B4-BE49-F238E27FC236}">
                <a16:creationId xmlns="" xmlns:a16="http://schemas.microsoft.com/office/drawing/2014/main" id="{20A0D7E0-E771-494F-9201-ED43098D1337}"/>
              </a:ext>
            </a:extLst>
          </p:cNvPr>
          <p:cNvSpPr/>
          <p:nvPr/>
        </p:nvSpPr>
        <p:spPr>
          <a:xfrm>
            <a:off x="2887451" y="2239767"/>
            <a:ext cx="923926" cy="922640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8" name="Oval 27">
            <a:extLst>
              <a:ext uri="{FF2B5EF4-FFF2-40B4-BE49-F238E27FC236}">
                <a16:creationId xmlns="" xmlns:a16="http://schemas.microsoft.com/office/drawing/2014/main" id="{79D05371-123A-4914-B7A2-4EE7321D1718}"/>
              </a:ext>
            </a:extLst>
          </p:cNvPr>
          <p:cNvSpPr/>
          <p:nvPr/>
        </p:nvSpPr>
        <p:spPr>
          <a:xfrm>
            <a:off x="4621161" y="4570829"/>
            <a:ext cx="1021273" cy="923924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Oval 28">
            <a:extLst>
              <a:ext uri="{FF2B5EF4-FFF2-40B4-BE49-F238E27FC236}">
                <a16:creationId xmlns="" xmlns:a16="http://schemas.microsoft.com/office/drawing/2014/main" id="{32B3DC61-1197-4495-80FD-41721739E7B9}"/>
              </a:ext>
            </a:extLst>
          </p:cNvPr>
          <p:cNvSpPr/>
          <p:nvPr/>
        </p:nvSpPr>
        <p:spPr>
          <a:xfrm>
            <a:off x="6487708" y="2209265"/>
            <a:ext cx="985783" cy="92264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0" name="Oval 29">
            <a:extLst>
              <a:ext uri="{FF2B5EF4-FFF2-40B4-BE49-F238E27FC236}">
                <a16:creationId xmlns="" xmlns:a16="http://schemas.microsoft.com/office/drawing/2014/main" id="{0DAB0FA1-6127-457C-9AA6-2F59F832B05A}"/>
              </a:ext>
            </a:extLst>
          </p:cNvPr>
          <p:cNvSpPr/>
          <p:nvPr/>
        </p:nvSpPr>
        <p:spPr>
          <a:xfrm>
            <a:off x="8380622" y="4638607"/>
            <a:ext cx="923926" cy="856145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Oval 30">
            <a:extLst>
              <a:ext uri="{FF2B5EF4-FFF2-40B4-BE49-F238E27FC236}">
                <a16:creationId xmlns="" xmlns:a16="http://schemas.microsoft.com/office/drawing/2014/main" id="{6365A42B-D8D0-4801-9BC8-6A1A30BF55EA}"/>
              </a:ext>
            </a:extLst>
          </p:cNvPr>
          <p:cNvSpPr/>
          <p:nvPr/>
        </p:nvSpPr>
        <p:spPr>
          <a:xfrm>
            <a:off x="10211678" y="2209265"/>
            <a:ext cx="1024168" cy="86310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9C7EA29A-8D33-4A4F-8B38-3852286CED92}"/>
              </a:ext>
            </a:extLst>
          </p:cNvPr>
          <p:cNvSpPr txBox="1"/>
          <p:nvPr/>
        </p:nvSpPr>
        <p:spPr>
          <a:xfrm>
            <a:off x="1180092" y="3640047"/>
            <a:ext cx="9913516" cy="430887"/>
          </a:xfrm>
          <a:prstGeom prst="rect">
            <a:avLst/>
          </a:prstGeom>
          <a:noFill/>
        </p:spPr>
        <p:txBody>
          <a:bodyPr wrap="square" lIns="0" tIns="0" rIns="0" bIns="0" anchor="ctr" anchorCtr="0">
            <a:spAutoFit/>
          </a:bodyPr>
          <a:lstStyle/>
          <a:p>
            <a:pPr algn="ctr"/>
            <a:r>
              <a:rPr lang="en-ID" sz="2800" b="1" i="0" dirty="0" smtClean="0">
                <a:solidFill>
                  <a:schemeClr val="bg1"/>
                </a:solidFill>
                <a:effectLst/>
              </a:rPr>
              <a:t>CÔNG NGHỆ</a:t>
            </a:r>
            <a:endParaRPr lang="en-ID" sz="2800" b="1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="" xmlns:a16="http://schemas.microsoft.com/office/drawing/2014/main" id="{7ADD403C-AA19-40BB-9AC9-58AC06C05780}"/>
              </a:ext>
            </a:extLst>
          </p:cNvPr>
          <p:cNvSpPr/>
          <p:nvPr/>
        </p:nvSpPr>
        <p:spPr>
          <a:xfrm>
            <a:off x="1455932" y="5369902"/>
            <a:ext cx="124851" cy="124851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  <a:tileRect/>
          </a:gra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2" name="Oval 61">
            <a:extLst>
              <a:ext uri="{FF2B5EF4-FFF2-40B4-BE49-F238E27FC236}">
                <a16:creationId xmlns="" xmlns:a16="http://schemas.microsoft.com/office/drawing/2014/main" id="{9CA3F056-3655-45A4-BEB9-9A20BCDB51F8}"/>
              </a:ext>
            </a:extLst>
          </p:cNvPr>
          <p:cNvSpPr/>
          <p:nvPr/>
        </p:nvSpPr>
        <p:spPr>
          <a:xfrm>
            <a:off x="3286989" y="2233744"/>
            <a:ext cx="124851" cy="124851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  <a:tileRect/>
          </a:gra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3" name="Oval 62">
            <a:extLst>
              <a:ext uri="{FF2B5EF4-FFF2-40B4-BE49-F238E27FC236}">
                <a16:creationId xmlns="" xmlns:a16="http://schemas.microsoft.com/office/drawing/2014/main" id="{CD5EB6D8-4424-48EF-A4BB-C0BDDF926917}"/>
              </a:ext>
            </a:extLst>
          </p:cNvPr>
          <p:cNvSpPr/>
          <p:nvPr/>
        </p:nvSpPr>
        <p:spPr>
          <a:xfrm>
            <a:off x="5118046" y="5369902"/>
            <a:ext cx="124851" cy="124851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</a:gra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Oval 63">
            <a:extLst>
              <a:ext uri="{FF2B5EF4-FFF2-40B4-BE49-F238E27FC236}">
                <a16:creationId xmlns="" xmlns:a16="http://schemas.microsoft.com/office/drawing/2014/main" id="{A2C8E5A0-C1C7-4795-8344-6CC53DCD4725}"/>
              </a:ext>
            </a:extLst>
          </p:cNvPr>
          <p:cNvSpPr/>
          <p:nvPr/>
        </p:nvSpPr>
        <p:spPr>
          <a:xfrm>
            <a:off x="6949103" y="2233744"/>
            <a:ext cx="124851" cy="124851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</a:gra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Oval 64">
            <a:extLst>
              <a:ext uri="{FF2B5EF4-FFF2-40B4-BE49-F238E27FC236}">
                <a16:creationId xmlns="" xmlns:a16="http://schemas.microsoft.com/office/drawing/2014/main" id="{60E9D831-5768-490E-9A96-D6051412DA1E}"/>
              </a:ext>
            </a:extLst>
          </p:cNvPr>
          <p:cNvSpPr/>
          <p:nvPr/>
        </p:nvSpPr>
        <p:spPr>
          <a:xfrm>
            <a:off x="8780160" y="5369902"/>
            <a:ext cx="124851" cy="124851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</a:gra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Oval 65">
            <a:extLst>
              <a:ext uri="{FF2B5EF4-FFF2-40B4-BE49-F238E27FC236}">
                <a16:creationId xmlns="" xmlns:a16="http://schemas.microsoft.com/office/drawing/2014/main" id="{54F3184C-706A-4D63-B505-15186EE7C6E3}"/>
              </a:ext>
            </a:extLst>
          </p:cNvPr>
          <p:cNvSpPr/>
          <p:nvPr/>
        </p:nvSpPr>
        <p:spPr>
          <a:xfrm>
            <a:off x="10611216" y="2233744"/>
            <a:ext cx="124851" cy="124851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</a:gra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382AD190-E4D4-44D9-8489-4734D5D07FB9}"/>
              </a:ext>
            </a:extLst>
          </p:cNvPr>
          <p:cNvSpPr txBox="1"/>
          <p:nvPr/>
        </p:nvSpPr>
        <p:spPr>
          <a:xfrm>
            <a:off x="533401" y="5562535"/>
            <a:ext cx="1985962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D" sz="2400" dirty="0" smtClean="0"/>
              <a:t>JQUERY</a:t>
            </a:r>
            <a:endParaRPr lang="en-ID" sz="2400" dirty="0"/>
          </a:p>
        </p:txBody>
      </p:sp>
      <p:sp>
        <p:nvSpPr>
          <p:cNvPr id="68" name="TextBox 67">
            <a:extLst>
              <a:ext uri="{FF2B5EF4-FFF2-40B4-BE49-F238E27FC236}">
                <a16:creationId xmlns="" xmlns:a16="http://schemas.microsoft.com/office/drawing/2014/main" id="{DB6C0D0A-6038-45F7-9E3D-4DFC918D7DD3}"/>
              </a:ext>
            </a:extLst>
          </p:cNvPr>
          <p:cNvSpPr txBox="1"/>
          <p:nvPr/>
        </p:nvSpPr>
        <p:spPr>
          <a:xfrm>
            <a:off x="4187490" y="5562535"/>
            <a:ext cx="1985962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D" sz="2400" dirty="0" smtClean="0"/>
              <a:t>CSS</a:t>
            </a:r>
            <a:endParaRPr lang="en-ID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="" xmlns:a16="http://schemas.microsoft.com/office/drawing/2014/main" id="{380F2FDF-13FD-4E2A-8C8F-803B0006E340}"/>
              </a:ext>
            </a:extLst>
          </p:cNvPr>
          <p:cNvSpPr txBox="1"/>
          <p:nvPr/>
        </p:nvSpPr>
        <p:spPr>
          <a:xfrm>
            <a:off x="7876242" y="5562534"/>
            <a:ext cx="1985962" cy="58477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D" sz="2400" dirty="0" smtClean="0"/>
              <a:t>HTML</a:t>
            </a:r>
          </a:p>
          <a:p>
            <a:pPr algn="ctr"/>
            <a:endParaRPr lang="en-ID" sz="1400" dirty="0"/>
          </a:p>
        </p:txBody>
      </p:sp>
      <p:sp>
        <p:nvSpPr>
          <p:cNvPr id="70" name="TextBox 69">
            <a:extLst>
              <a:ext uri="{FF2B5EF4-FFF2-40B4-BE49-F238E27FC236}">
                <a16:creationId xmlns="" xmlns:a16="http://schemas.microsoft.com/office/drawing/2014/main" id="{D97992E1-926E-43CA-9D86-CDB09463362F}"/>
              </a:ext>
            </a:extLst>
          </p:cNvPr>
          <p:cNvSpPr txBox="1"/>
          <p:nvPr/>
        </p:nvSpPr>
        <p:spPr>
          <a:xfrm>
            <a:off x="9672637" y="1801559"/>
            <a:ext cx="1985962" cy="36933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/>
          <a:p>
            <a:pPr algn="ctr"/>
            <a:r>
              <a:rPr lang="en-ID" sz="2400" dirty="0" smtClean="0"/>
              <a:t>JAVASCRIPT</a:t>
            </a:r>
            <a:endParaRPr lang="en-ID" sz="2400" dirty="0"/>
          </a:p>
        </p:txBody>
      </p:sp>
      <p:sp>
        <p:nvSpPr>
          <p:cNvPr id="71" name="TextBox 70">
            <a:extLst>
              <a:ext uri="{FF2B5EF4-FFF2-40B4-BE49-F238E27FC236}">
                <a16:creationId xmlns="" xmlns:a16="http://schemas.microsoft.com/office/drawing/2014/main" id="{66258F43-2A44-4116-A25C-2C73D8D48BE2}"/>
              </a:ext>
            </a:extLst>
          </p:cNvPr>
          <p:cNvSpPr txBox="1"/>
          <p:nvPr/>
        </p:nvSpPr>
        <p:spPr>
          <a:xfrm>
            <a:off x="6018547" y="1801559"/>
            <a:ext cx="1985962" cy="36933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/>
          <a:p>
            <a:pPr algn="ctr"/>
            <a:r>
              <a:rPr lang="en-ID" sz="2400" dirty="0" smtClean="0"/>
              <a:t>MYSQL</a:t>
            </a:r>
            <a:endParaRPr lang="en-ID" sz="2400" dirty="0"/>
          </a:p>
        </p:txBody>
      </p:sp>
      <p:sp>
        <p:nvSpPr>
          <p:cNvPr id="72" name="TextBox 71">
            <a:extLst>
              <a:ext uri="{FF2B5EF4-FFF2-40B4-BE49-F238E27FC236}">
                <a16:creationId xmlns="" xmlns:a16="http://schemas.microsoft.com/office/drawing/2014/main" id="{39E39CAD-5B6A-4212-96C8-FFF1F1763174}"/>
              </a:ext>
            </a:extLst>
          </p:cNvPr>
          <p:cNvSpPr txBox="1"/>
          <p:nvPr/>
        </p:nvSpPr>
        <p:spPr>
          <a:xfrm>
            <a:off x="2356433" y="1801559"/>
            <a:ext cx="1985962" cy="36933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/>
          <a:p>
            <a:pPr algn="ctr"/>
            <a:r>
              <a:rPr lang="en-ID" sz="2400" dirty="0" smtClean="0"/>
              <a:t>PHP</a:t>
            </a:r>
            <a:endParaRPr lang="en-ID" sz="2400" dirty="0"/>
          </a:p>
        </p:txBody>
      </p:sp>
      <p:sp>
        <p:nvSpPr>
          <p:cNvPr id="3" name="AutoShape 29" descr="PHP logo 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4302" name="Picture 3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181" y="2441319"/>
            <a:ext cx="605931" cy="458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303" name="Picture 31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962" y="2426669"/>
            <a:ext cx="681273" cy="487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304" name="Picture 32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4939" y="2399194"/>
            <a:ext cx="820665" cy="487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306" name="Picture 34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243" y="4885755"/>
            <a:ext cx="800228" cy="4296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307" name="Picture 35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118" y="4800956"/>
            <a:ext cx="679855" cy="430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308" name="Picture 36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1303" y="4800956"/>
            <a:ext cx="762564" cy="467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5567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="" xmlns:a16="http://schemas.microsoft.com/office/drawing/2014/main" id="{F0C9F023-9C99-4D04-82A5-9EC0F92B39B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9231738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69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A person sitting in a chair using a computer&#10;&#10;Description automatically generated">
            <a:extLst>
              <a:ext uri="{FF2B5EF4-FFF2-40B4-BE49-F238E27FC236}">
                <a16:creationId xmlns="" xmlns:a16="http://schemas.microsoft.com/office/drawing/2014/main" id="{077F47F7-4D9F-4A5B-8E43-CBAA4226EC4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1" r="36272" b="1929"/>
          <a:stretch/>
        </p:blipFill>
        <p:spPr>
          <a:xfrm>
            <a:off x="7414476" y="0"/>
            <a:ext cx="4777524" cy="6248400"/>
          </a:xfrm>
          <a:custGeom>
            <a:avLst/>
            <a:gdLst>
              <a:gd name="connsiteX0" fmla="*/ 1575341 w 4777524"/>
              <a:gd name="connsiteY0" fmla="*/ 0 h 6248400"/>
              <a:gd name="connsiteX1" fmla="*/ 2377224 w 4777524"/>
              <a:gd name="connsiteY1" fmla="*/ 0 h 6248400"/>
              <a:gd name="connsiteX2" fmla="*/ 4777524 w 4777524"/>
              <a:gd name="connsiteY2" fmla="*/ 0 h 6248400"/>
              <a:gd name="connsiteX3" fmla="*/ 4777524 w 4777524"/>
              <a:gd name="connsiteY3" fmla="*/ 6248400 h 6248400"/>
              <a:gd name="connsiteX4" fmla="*/ 3202183 w 4777524"/>
              <a:gd name="connsiteY4" fmla="*/ 6248400 h 6248400"/>
              <a:gd name="connsiteX5" fmla="*/ 2377224 w 4777524"/>
              <a:gd name="connsiteY5" fmla="*/ 6248400 h 6248400"/>
              <a:gd name="connsiteX6" fmla="*/ 0 w 4777524"/>
              <a:gd name="connsiteY6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77524" h="6248400">
                <a:moveTo>
                  <a:pt x="1575341" y="0"/>
                </a:moveTo>
                <a:lnTo>
                  <a:pt x="2377224" y="0"/>
                </a:lnTo>
                <a:lnTo>
                  <a:pt x="4777524" y="0"/>
                </a:lnTo>
                <a:lnTo>
                  <a:pt x="4777524" y="6248400"/>
                </a:lnTo>
                <a:lnTo>
                  <a:pt x="3202183" y="6248400"/>
                </a:lnTo>
                <a:lnTo>
                  <a:pt x="2377224" y="6248400"/>
                </a:lnTo>
                <a:lnTo>
                  <a:pt x="0" y="62484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4CAE20A7-4945-4554-8A4B-41F24F200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06400"/>
            <a:ext cx="7334250" cy="889000"/>
          </a:xfrm>
        </p:spPr>
        <p:txBody>
          <a:bodyPr vert="horz">
            <a:noAutofit/>
          </a:bodyPr>
          <a:lstStyle/>
          <a:p>
            <a:r>
              <a:rPr lang="en-US" sz="3600" b="1" i="0" dirty="0" smtClean="0">
                <a:solidFill>
                  <a:srgbClr val="403E3E"/>
                </a:solidFill>
                <a:effectLst/>
                <a:latin typeface="+mj-lt"/>
              </a:rPr>
              <a:t>PHÂN TÍCH THIẾT KẾ HỆ THỐNG</a:t>
            </a:r>
            <a:endParaRPr lang="en-US" sz="3600" b="1" i="0" dirty="0">
              <a:solidFill>
                <a:srgbClr val="403E3E"/>
              </a:solidFill>
              <a:effectLst/>
              <a:latin typeface="+mj-lt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B95EB53B-8345-4822-BC24-1251C237FF6A}"/>
              </a:ext>
            </a:extLst>
          </p:cNvPr>
          <p:cNvSpPr/>
          <p:nvPr/>
        </p:nvSpPr>
        <p:spPr>
          <a:xfrm>
            <a:off x="7414476" y="0"/>
            <a:ext cx="4777524" cy="6248400"/>
          </a:xfrm>
          <a:custGeom>
            <a:avLst/>
            <a:gdLst>
              <a:gd name="connsiteX0" fmla="*/ 1575341 w 4777524"/>
              <a:gd name="connsiteY0" fmla="*/ 0 h 6248400"/>
              <a:gd name="connsiteX1" fmla="*/ 2377224 w 4777524"/>
              <a:gd name="connsiteY1" fmla="*/ 0 h 6248400"/>
              <a:gd name="connsiteX2" fmla="*/ 4777524 w 4777524"/>
              <a:gd name="connsiteY2" fmla="*/ 0 h 6248400"/>
              <a:gd name="connsiteX3" fmla="*/ 4777524 w 4777524"/>
              <a:gd name="connsiteY3" fmla="*/ 6248400 h 6248400"/>
              <a:gd name="connsiteX4" fmla="*/ 3202183 w 4777524"/>
              <a:gd name="connsiteY4" fmla="*/ 6248400 h 6248400"/>
              <a:gd name="connsiteX5" fmla="*/ 2377224 w 4777524"/>
              <a:gd name="connsiteY5" fmla="*/ 6248400 h 6248400"/>
              <a:gd name="connsiteX6" fmla="*/ 0 w 4777524"/>
              <a:gd name="connsiteY6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77524" h="6248400">
                <a:moveTo>
                  <a:pt x="1575341" y="0"/>
                </a:moveTo>
                <a:lnTo>
                  <a:pt x="2377224" y="0"/>
                </a:lnTo>
                <a:lnTo>
                  <a:pt x="4777524" y="0"/>
                </a:lnTo>
                <a:lnTo>
                  <a:pt x="4777524" y="6248400"/>
                </a:lnTo>
                <a:lnTo>
                  <a:pt x="3202183" y="6248400"/>
                </a:lnTo>
                <a:lnTo>
                  <a:pt x="2377224" y="6248400"/>
                </a:lnTo>
                <a:lnTo>
                  <a:pt x="0" y="62484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lumOff val="25000"/>
                  <a:alpha val="80000"/>
                </a:schemeClr>
              </a:gs>
              <a:gs pos="100000">
                <a:schemeClr val="accent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6" name="Parallelogram 15">
            <a:extLst>
              <a:ext uri="{FF2B5EF4-FFF2-40B4-BE49-F238E27FC236}">
                <a16:creationId xmlns="" xmlns:a16="http://schemas.microsoft.com/office/drawing/2014/main" id="{D2921D78-7BF5-4989-AC21-A5BCB4548F5D}"/>
              </a:ext>
            </a:extLst>
          </p:cNvPr>
          <p:cNvSpPr/>
          <p:nvPr/>
        </p:nvSpPr>
        <p:spPr>
          <a:xfrm>
            <a:off x="1419224" y="1801450"/>
            <a:ext cx="6696075" cy="1104900"/>
          </a:xfrm>
          <a:prstGeom prst="parallelogram">
            <a:avLst/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7" name="Parallelogram 16">
            <a:extLst>
              <a:ext uri="{FF2B5EF4-FFF2-40B4-BE49-F238E27FC236}">
                <a16:creationId xmlns="" xmlns:a16="http://schemas.microsoft.com/office/drawing/2014/main" id="{83A12E95-2EA6-4775-B368-2A039BF00D06}"/>
              </a:ext>
            </a:extLst>
          </p:cNvPr>
          <p:cNvSpPr/>
          <p:nvPr/>
        </p:nvSpPr>
        <p:spPr>
          <a:xfrm>
            <a:off x="1043940" y="3283925"/>
            <a:ext cx="6601460" cy="1104900"/>
          </a:xfrm>
          <a:prstGeom prst="parallelogram">
            <a:avLst/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8" name="Parallelogram 17">
            <a:extLst>
              <a:ext uri="{FF2B5EF4-FFF2-40B4-BE49-F238E27FC236}">
                <a16:creationId xmlns="" xmlns:a16="http://schemas.microsoft.com/office/drawing/2014/main" id="{5847D46C-E735-4E06-9558-20DA2A4BEDAF}"/>
              </a:ext>
            </a:extLst>
          </p:cNvPr>
          <p:cNvSpPr/>
          <p:nvPr/>
        </p:nvSpPr>
        <p:spPr>
          <a:xfrm>
            <a:off x="685800" y="4866050"/>
            <a:ext cx="6477000" cy="1104900"/>
          </a:xfrm>
          <a:prstGeom prst="parallelogram">
            <a:avLst/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98AD0B39-2EC7-41A3-8D58-F6A3A8906F71}"/>
              </a:ext>
            </a:extLst>
          </p:cNvPr>
          <p:cNvSpPr/>
          <p:nvPr/>
        </p:nvSpPr>
        <p:spPr>
          <a:xfrm>
            <a:off x="1312413" y="2038373"/>
            <a:ext cx="631054" cy="631054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FB81FD61-4866-43F4-8388-3C10BB2E604F}"/>
              </a:ext>
            </a:extLst>
          </p:cNvPr>
          <p:cNvSpPr/>
          <p:nvPr/>
        </p:nvSpPr>
        <p:spPr>
          <a:xfrm>
            <a:off x="921820" y="3520848"/>
            <a:ext cx="631054" cy="631054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1" name="Oval 20">
            <a:extLst>
              <a:ext uri="{FF2B5EF4-FFF2-40B4-BE49-F238E27FC236}">
                <a16:creationId xmlns="" xmlns:a16="http://schemas.microsoft.com/office/drawing/2014/main" id="{5E298A29-F3CD-41C0-A3D7-72F5832E8D92}"/>
              </a:ext>
            </a:extLst>
          </p:cNvPr>
          <p:cNvSpPr/>
          <p:nvPr/>
        </p:nvSpPr>
        <p:spPr>
          <a:xfrm>
            <a:off x="533400" y="5102973"/>
            <a:ext cx="631054" cy="631054"/>
          </a:xfrm>
          <a:prstGeom prst="ellipse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CE444513-4B05-44B0-B09C-D5D56B3ED67D}"/>
              </a:ext>
            </a:extLst>
          </p:cNvPr>
          <p:cNvSpPr txBox="1"/>
          <p:nvPr/>
        </p:nvSpPr>
        <p:spPr>
          <a:xfrm>
            <a:off x="2195144" y="2030735"/>
            <a:ext cx="5450256" cy="646331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r>
              <a:rPr lang="en-ID" b="1" dirty="0" smtClean="0">
                <a:solidFill>
                  <a:srgbClr val="403E3E"/>
                </a:solidFill>
              </a:rPr>
              <a:t>1. CÁC TÁC NHÂN VÀ CA SỬ DỤNG</a:t>
            </a:r>
            <a:endParaRPr lang="en-ID" b="1" dirty="0">
              <a:solidFill>
                <a:srgbClr val="403E3E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F64AB3A8-7449-41D8-B898-1E58220641A0}"/>
              </a:ext>
            </a:extLst>
          </p:cNvPr>
          <p:cNvSpPr txBox="1"/>
          <p:nvPr/>
        </p:nvSpPr>
        <p:spPr>
          <a:xfrm>
            <a:off x="1838382" y="3513210"/>
            <a:ext cx="5450256" cy="646331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r>
              <a:rPr lang="en-ID" b="1" dirty="0" smtClean="0">
                <a:solidFill>
                  <a:srgbClr val="403E3E"/>
                </a:solidFill>
              </a:rPr>
              <a:t>2. BIỂU ĐỒ USE CASE</a:t>
            </a:r>
            <a:endParaRPr lang="en-ID" b="1" dirty="0">
              <a:solidFill>
                <a:srgbClr val="403E3E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B7D98E0A-A3FC-4F6D-9911-D4E0D150FD10}"/>
              </a:ext>
            </a:extLst>
          </p:cNvPr>
          <p:cNvSpPr txBox="1"/>
          <p:nvPr/>
        </p:nvSpPr>
        <p:spPr>
          <a:xfrm>
            <a:off x="1425712" y="5095335"/>
            <a:ext cx="5450256" cy="646331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r>
              <a:rPr lang="en-ID" b="1" dirty="0" smtClean="0">
                <a:solidFill>
                  <a:srgbClr val="403E3E"/>
                </a:solidFill>
              </a:rPr>
              <a:t>3. MỐI QUAN HỆ GIỮA CÁC BẢNG CƠ SỞ DỮ LIỆU</a:t>
            </a:r>
            <a:endParaRPr lang="en-ID" b="1" dirty="0">
              <a:solidFill>
                <a:srgbClr val="403E3E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="" xmlns:a16="http://schemas.microsoft.com/office/drawing/2014/main" id="{B6B53443-5A91-4EDA-BB95-DD778BF6B8A9}"/>
              </a:ext>
            </a:extLst>
          </p:cNvPr>
          <p:cNvGrpSpPr/>
          <p:nvPr/>
        </p:nvGrpSpPr>
        <p:grpSpPr>
          <a:xfrm>
            <a:off x="1464139" y="2189378"/>
            <a:ext cx="327603" cy="329045"/>
            <a:chOff x="6997700" y="2886076"/>
            <a:chExt cx="360363" cy="361950"/>
          </a:xfrm>
          <a:solidFill>
            <a:schemeClr val="bg1"/>
          </a:solidFill>
        </p:grpSpPr>
        <p:sp>
          <p:nvSpPr>
            <p:cNvPr id="26" name="Freeform 661">
              <a:extLst>
                <a:ext uri="{FF2B5EF4-FFF2-40B4-BE49-F238E27FC236}">
                  <a16:creationId xmlns="" xmlns:a16="http://schemas.microsoft.com/office/drawing/2014/main" id="{0542E933-BAFE-4B94-A00A-0404DF9E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7700" y="2886076"/>
              <a:ext cx="300038" cy="301625"/>
            </a:xfrm>
            <a:custGeom>
              <a:avLst/>
              <a:gdLst>
                <a:gd name="T0" fmla="*/ 36 w 80"/>
                <a:gd name="T1" fmla="*/ 80 h 80"/>
                <a:gd name="T2" fmla="*/ 36 w 80"/>
                <a:gd name="T3" fmla="*/ 80 h 80"/>
                <a:gd name="T4" fmla="*/ 0 w 80"/>
                <a:gd name="T5" fmla="*/ 40 h 80"/>
                <a:gd name="T6" fmla="*/ 40 w 80"/>
                <a:gd name="T7" fmla="*/ 0 h 80"/>
                <a:gd name="T8" fmla="*/ 80 w 80"/>
                <a:gd name="T9" fmla="*/ 36 h 80"/>
                <a:gd name="T10" fmla="*/ 78 w 80"/>
                <a:gd name="T11" fmla="*/ 38 h 80"/>
                <a:gd name="T12" fmla="*/ 76 w 80"/>
                <a:gd name="T13" fmla="*/ 36 h 80"/>
                <a:gd name="T14" fmla="*/ 40 w 80"/>
                <a:gd name="T15" fmla="*/ 4 h 80"/>
                <a:gd name="T16" fmla="*/ 4 w 80"/>
                <a:gd name="T17" fmla="*/ 40 h 80"/>
                <a:gd name="T18" fmla="*/ 36 w 80"/>
                <a:gd name="T19" fmla="*/ 76 h 80"/>
                <a:gd name="T20" fmla="*/ 38 w 80"/>
                <a:gd name="T21" fmla="*/ 78 h 80"/>
                <a:gd name="T22" fmla="*/ 36 w 80"/>
                <a:gd name="T2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0" h="80">
                  <a:moveTo>
                    <a:pt x="36" y="80"/>
                  </a:moveTo>
                  <a:cubicBezTo>
                    <a:pt x="36" y="80"/>
                    <a:pt x="36" y="80"/>
                    <a:pt x="36" y="80"/>
                  </a:cubicBezTo>
                  <a:cubicBezTo>
                    <a:pt x="15" y="78"/>
                    <a:pt x="0" y="6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1" y="0"/>
                    <a:pt x="78" y="15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4" y="18"/>
                    <a:pt x="59" y="4"/>
                    <a:pt x="40" y="4"/>
                  </a:cubicBezTo>
                  <a:cubicBezTo>
                    <a:pt x="20" y="4"/>
                    <a:pt x="4" y="20"/>
                    <a:pt x="4" y="40"/>
                  </a:cubicBezTo>
                  <a:cubicBezTo>
                    <a:pt x="4" y="58"/>
                    <a:pt x="18" y="74"/>
                    <a:pt x="36" y="76"/>
                  </a:cubicBezTo>
                  <a:cubicBezTo>
                    <a:pt x="37" y="76"/>
                    <a:pt x="38" y="77"/>
                    <a:pt x="38" y="78"/>
                  </a:cubicBezTo>
                  <a:cubicBezTo>
                    <a:pt x="38" y="79"/>
                    <a:pt x="37" y="80"/>
                    <a:pt x="36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662">
              <a:extLst>
                <a:ext uri="{FF2B5EF4-FFF2-40B4-BE49-F238E27FC236}">
                  <a16:creationId xmlns="" xmlns:a16="http://schemas.microsoft.com/office/drawing/2014/main" id="{2266AF49-E85C-4B5F-88F4-69EFCAE49D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946401"/>
              <a:ext cx="176213" cy="177800"/>
            </a:xfrm>
            <a:custGeom>
              <a:avLst/>
              <a:gdLst>
                <a:gd name="T0" fmla="*/ 16 w 47"/>
                <a:gd name="T1" fmla="*/ 47 h 47"/>
                <a:gd name="T2" fmla="*/ 15 w 47"/>
                <a:gd name="T3" fmla="*/ 46 h 47"/>
                <a:gd name="T4" fmla="*/ 0 w 47"/>
                <a:gd name="T5" fmla="*/ 24 h 47"/>
                <a:gd name="T6" fmla="*/ 24 w 47"/>
                <a:gd name="T7" fmla="*/ 0 h 47"/>
                <a:gd name="T8" fmla="*/ 46 w 47"/>
                <a:gd name="T9" fmla="*/ 15 h 47"/>
                <a:gd name="T10" fmla="*/ 45 w 47"/>
                <a:gd name="T11" fmla="*/ 18 h 47"/>
                <a:gd name="T12" fmla="*/ 43 w 47"/>
                <a:gd name="T13" fmla="*/ 17 h 47"/>
                <a:gd name="T14" fmla="*/ 24 w 47"/>
                <a:gd name="T15" fmla="*/ 4 h 47"/>
                <a:gd name="T16" fmla="*/ 4 w 47"/>
                <a:gd name="T17" fmla="*/ 24 h 47"/>
                <a:gd name="T18" fmla="*/ 17 w 47"/>
                <a:gd name="T19" fmla="*/ 43 h 47"/>
                <a:gd name="T20" fmla="*/ 18 w 47"/>
                <a:gd name="T21" fmla="*/ 45 h 47"/>
                <a:gd name="T22" fmla="*/ 16 w 47"/>
                <a:gd name="T2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47">
                  <a:moveTo>
                    <a:pt x="16" y="47"/>
                  </a:moveTo>
                  <a:cubicBezTo>
                    <a:pt x="16" y="47"/>
                    <a:pt x="16" y="46"/>
                    <a:pt x="15" y="46"/>
                  </a:cubicBezTo>
                  <a:cubicBezTo>
                    <a:pt x="6" y="43"/>
                    <a:pt x="0" y="3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4" y="0"/>
                    <a:pt x="43" y="6"/>
                    <a:pt x="46" y="15"/>
                  </a:cubicBezTo>
                  <a:cubicBezTo>
                    <a:pt x="47" y="16"/>
                    <a:pt x="46" y="17"/>
                    <a:pt x="45" y="18"/>
                  </a:cubicBezTo>
                  <a:cubicBezTo>
                    <a:pt x="44" y="18"/>
                    <a:pt x="43" y="18"/>
                    <a:pt x="43" y="17"/>
                  </a:cubicBezTo>
                  <a:cubicBezTo>
                    <a:pt x="40" y="9"/>
                    <a:pt x="32" y="4"/>
                    <a:pt x="24" y="4"/>
                  </a:cubicBezTo>
                  <a:cubicBezTo>
                    <a:pt x="13" y="4"/>
                    <a:pt x="4" y="13"/>
                    <a:pt x="4" y="24"/>
                  </a:cubicBezTo>
                  <a:cubicBezTo>
                    <a:pt x="4" y="32"/>
                    <a:pt x="9" y="40"/>
                    <a:pt x="17" y="43"/>
                  </a:cubicBezTo>
                  <a:cubicBezTo>
                    <a:pt x="18" y="43"/>
                    <a:pt x="18" y="44"/>
                    <a:pt x="18" y="45"/>
                  </a:cubicBezTo>
                  <a:cubicBezTo>
                    <a:pt x="18" y="46"/>
                    <a:pt x="17" y="47"/>
                    <a:pt x="16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663">
              <a:extLst>
                <a:ext uri="{FF2B5EF4-FFF2-40B4-BE49-F238E27FC236}">
                  <a16:creationId xmlns="" xmlns:a16="http://schemas.microsoft.com/office/drawing/2014/main" id="{B7AEA406-C66D-44CC-B0E9-208C1BE955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8350" y="3006726"/>
              <a:ext cx="239713" cy="241300"/>
            </a:xfrm>
            <a:custGeom>
              <a:avLst/>
              <a:gdLst>
                <a:gd name="T0" fmla="*/ 48 w 64"/>
                <a:gd name="T1" fmla="*/ 64 h 64"/>
                <a:gd name="T2" fmla="*/ 46 w 64"/>
                <a:gd name="T3" fmla="*/ 63 h 64"/>
                <a:gd name="T4" fmla="*/ 27 w 64"/>
                <a:gd name="T5" fmla="*/ 45 h 64"/>
                <a:gd name="T6" fmla="*/ 18 w 64"/>
                <a:gd name="T7" fmla="*/ 54 h 64"/>
                <a:gd name="T8" fmla="*/ 16 w 64"/>
                <a:gd name="T9" fmla="*/ 54 h 64"/>
                <a:gd name="T10" fmla="*/ 15 w 64"/>
                <a:gd name="T11" fmla="*/ 53 h 64"/>
                <a:gd name="T12" fmla="*/ 0 w 64"/>
                <a:gd name="T13" fmla="*/ 2 h 64"/>
                <a:gd name="T14" fmla="*/ 1 w 64"/>
                <a:gd name="T15" fmla="*/ 1 h 64"/>
                <a:gd name="T16" fmla="*/ 3 w 64"/>
                <a:gd name="T17" fmla="*/ 0 h 64"/>
                <a:gd name="T18" fmla="*/ 53 w 64"/>
                <a:gd name="T19" fmla="*/ 14 h 64"/>
                <a:gd name="T20" fmla="*/ 55 w 64"/>
                <a:gd name="T21" fmla="*/ 16 h 64"/>
                <a:gd name="T22" fmla="*/ 54 w 64"/>
                <a:gd name="T23" fmla="*/ 18 h 64"/>
                <a:gd name="T24" fmla="*/ 44 w 64"/>
                <a:gd name="T25" fmla="*/ 27 h 64"/>
                <a:gd name="T26" fmla="*/ 63 w 64"/>
                <a:gd name="T27" fmla="*/ 46 h 64"/>
                <a:gd name="T28" fmla="*/ 63 w 64"/>
                <a:gd name="T29" fmla="*/ 49 h 64"/>
                <a:gd name="T30" fmla="*/ 49 w 64"/>
                <a:gd name="T31" fmla="*/ 63 h 64"/>
                <a:gd name="T32" fmla="*/ 48 w 64"/>
                <a:gd name="T33" fmla="*/ 64 h 64"/>
                <a:gd name="T34" fmla="*/ 27 w 64"/>
                <a:gd name="T35" fmla="*/ 40 h 64"/>
                <a:gd name="T36" fmla="*/ 29 w 64"/>
                <a:gd name="T37" fmla="*/ 40 h 64"/>
                <a:gd name="T38" fmla="*/ 48 w 64"/>
                <a:gd name="T39" fmla="*/ 59 h 64"/>
                <a:gd name="T40" fmla="*/ 59 w 64"/>
                <a:gd name="T41" fmla="*/ 48 h 64"/>
                <a:gd name="T42" fmla="*/ 40 w 64"/>
                <a:gd name="T43" fmla="*/ 29 h 64"/>
                <a:gd name="T44" fmla="*/ 40 w 64"/>
                <a:gd name="T45" fmla="*/ 26 h 64"/>
                <a:gd name="T46" fmla="*/ 49 w 64"/>
                <a:gd name="T47" fmla="*/ 17 h 64"/>
                <a:gd name="T48" fmla="*/ 5 w 64"/>
                <a:gd name="T49" fmla="*/ 5 h 64"/>
                <a:gd name="T50" fmla="*/ 18 w 64"/>
                <a:gd name="T51" fmla="*/ 48 h 64"/>
                <a:gd name="T52" fmla="*/ 26 w 64"/>
                <a:gd name="T53" fmla="*/ 40 h 64"/>
                <a:gd name="T54" fmla="*/ 27 w 64"/>
                <a:gd name="T5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4" h="64">
                  <a:moveTo>
                    <a:pt x="48" y="64"/>
                  </a:moveTo>
                  <a:cubicBezTo>
                    <a:pt x="47" y="64"/>
                    <a:pt x="47" y="64"/>
                    <a:pt x="46" y="63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18" y="54"/>
                    <a:pt x="17" y="54"/>
                    <a:pt x="16" y="54"/>
                  </a:cubicBezTo>
                  <a:cubicBezTo>
                    <a:pt x="16" y="54"/>
                    <a:pt x="15" y="54"/>
                    <a:pt x="15" y="5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5"/>
                    <a:pt x="54" y="15"/>
                    <a:pt x="55" y="16"/>
                  </a:cubicBezTo>
                  <a:cubicBezTo>
                    <a:pt x="55" y="16"/>
                    <a:pt x="55" y="17"/>
                    <a:pt x="54" y="18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64" y="47"/>
                    <a:pt x="64" y="48"/>
                    <a:pt x="63" y="49"/>
                  </a:cubicBezTo>
                  <a:cubicBezTo>
                    <a:pt x="49" y="63"/>
                    <a:pt x="49" y="63"/>
                    <a:pt x="49" y="63"/>
                  </a:cubicBezTo>
                  <a:cubicBezTo>
                    <a:pt x="49" y="64"/>
                    <a:pt x="48" y="64"/>
                    <a:pt x="48" y="64"/>
                  </a:cubicBezTo>
                  <a:close/>
                  <a:moveTo>
                    <a:pt x="27" y="40"/>
                  </a:moveTo>
                  <a:cubicBezTo>
                    <a:pt x="28" y="40"/>
                    <a:pt x="28" y="40"/>
                    <a:pt x="29" y="40"/>
                  </a:cubicBezTo>
                  <a:cubicBezTo>
                    <a:pt x="48" y="59"/>
                    <a:pt x="48" y="59"/>
                    <a:pt x="48" y="59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39" y="28"/>
                    <a:pt x="39" y="27"/>
                    <a:pt x="40" y="26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7" y="4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="" xmlns:a16="http://schemas.microsoft.com/office/drawing/2014/main" id="{E583C1DA-9811-451F-8679-DB8440E2042F}"/>
              </a:ext>
            </a:extLst>
          </p:cNvPr>
          <p:cNvGrpSpPr/>
          <p:nvPr/>
        </p:nvGrpSpPr>
        <p:grpSpPr>
          <a:xfrm>
            <a:off x="1080040" y="3679068"/>
            <a:ext cx="314614" cy="314614"/>
            <a:chOff x="5562600" y="2532063"/>
            <a:chExt cx="346075" cy="346075"/>
          </a:xfrm>
        </p:grpSpPr>
        <p:sp>
          <p:nvSpPr>
            <p:cNvPr id="30" name="Freeform 177">
              <a:extLst>
                <a:ext uri="{FF2B5EF4-FFF2-40B4-BE49-F238E27FC236}">
                  <a16:creationId xmlns="" xmlns:a16="http://schemas.microsoft.com/office/drawing/2014/main" id="{853D756A-FB72-4C9A-8F38-A151BDD1A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700" y="2630488"/>
              <a:ext cx="52388" cy="82550"/>
            </a:xfrm>
            <a:custGeom>
              <a:avLst/>
              <a:gdLst>
                <a:gd name="T0" fmla="*/ 33 w 33"/>
                <a:gd name="T1" fmla="*/ 52 h 52"/>
                <a:gd name="T2" fmla="*/ 0 w 33"/>
                <a:gd name="T3" fmla="*/ 52 h 52"/>
                <a:gd name="T4" fmla="*/ 0 w 33"/>
                <a:gd name="T5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52">
                  <a:moveTo>
                    <a:pt x="33" y="52"/>
                  </a:moveTo>
                  <a:lnTo>
                    <a:pt x="0" y="52"/>
                  </a:lnTo>
                  <a:lnTo>
                    <a:pt x="0" y="0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178">
              <a:extLst>
                <a:ext uri="{FF2B5EF4-FFF2-40B4-BE49-F238E27FC236}">
                  <a16:creationId xmlns="" xmlns:a16="http://schemas.microsoft.com/office/drawing/2014/main" id="{85A2449C-D3AB-4293-A9A0-259EFD0873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0" y="2532063"/>
              <a:ext cx="346075" cy="346075"/>
            </a:xfrm>
            <a:custGeom>
              <a:avLst/>
              <a:gdLst>
                <a:gd name="T0" fmla="*/ 92 w 92"/>
                <a:gd name="T1" fmla="*/ 76 h 92"/>
                <a:gd name="T2" fmla="*/ 76 w 92"/>
                <a:gd name="T3" fmla="*/ 92 h 92"/>
                <a:gd name="T4" fmla="*/ 16 w 92"/>
                <a:gd name="T5" fmla="*/ 92 h 92"/>
                <a:gd name="T6" fmla="*/ 0 w 92"/>
                <a:gd name="T7" fmla="*/ 76 h 92"/>
                <a:gd name="T8" fmla="*/ 0 w 92"/>
                <a:gd name="T9" fmla="*/ 16 h 92"/>
                <a:gd name="T10" fmla="*/ 16 w 92"/>
                <a:gd name="T11" fmla="*/ 0 h 92"/>
                <a:gd name="T12" fmla="*/ 76 w 92"/>
                <a:gd name="T13" fmla="*/ 0 h 92"/>
                <a:gd name="T14" fmla="*/ 92 w 92"/>
                <a:gd name="T15" fmla="*/ 16 h 92"/>
                <a:gd name="T16" fmla="*/ 92 w 92"/>
                <a:gd name="T17" fmla="*/ 7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92">
                  <a:moveTo>
                    <a:pt x="92" y="76"/>
                  </a:moveTo>
                  <a:cubicBezTo>
                    <a:pt x="92" y="85"/>
                    <a:pt x="85" y="92"/>
                    <a:pt x="76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7" y="92"/>
                    <a:pt x="0" y="85"/>
                    <a:pt x="0" y="7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85" y="0"/>
                    <a:pt x="92" y="7"/>
                    <a:pt x="92" y="16"/>
                  </a:cubicBezTo>
                  <a:lnTo>
                    <a:pt x="92" y="76"/>
                  </a:ln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Oval 31">
              <a:extLst>
                <a:ext uri="{FF2B5EF4-FFF2-40B4-BE49-F238E27FC236}">
                  <a16:creationId xmlns="" xmlns:a16="http://schemas.microsoft.com/office/drawing/2014/main" id="{E49A1462-59CB-4440-9F60-34DF45407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07050" y="2576513"/>
              <a:ext cx="255588" cy="257175"/>
            </a:xfrm>
            <a:prstGeom prst="ellips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="" xmlns:a16="http://schemas.microsoft.com/office/drawing/2014/main" id="{30C1794F-7556-40C3-B663-55055DE228A3}"/>
              </a:ext>
            </a:extLst>
          </p:cNvPr>
          <p:cNvGrpSpPr/>
          <p:nvPr/>
        </p:nvGrpSpPr>
        <p:grpSpPr>
          <a:xfrm>
            <a:off x="675890" y="5320869"/>
            <a:ext cx="346075" cy="195263"/>
            <a:chOff x="4119563" y="4054475"/>
            <a:chExt cx="346075" cy="195263"/>
          </a:xfrm>
        </p:grpSpPr>
        <p:sp>
          <p:nvSpPr>
            <p:cNvPr id="34" name="Oval 146">
              <a:extLst>
                <a:ext uri="{FF2B5EF4-FFF2-40B4-BE49-F238E27FC236}">
                  <a16:creationId xmlns="" xmlns:a16="http://schemas.microsoft.com/office/drawing/2014/main" id="{DDE6C98B-31B6-44E5-9F6E-88BD572FF3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19563" y="4054475"/>
              <a:ext cx="346075" cy="195263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Oval 147">
              <a:extLst>
                <a:ext uri="{FF2B5EF4-FFF2-40B4-BE49-F238E27FC236}">
                  <a16:creationId xmlns="" xmlns:a16="http://schemas.microsoft.com/office/drawing/2014/main" id="{76A4108B-23FA-417F-B49B-AE15CE5868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2276" y="4090988"/>
              <a:ext cx="120650" cy="120650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148">
              <a:extLst>
                <a:ext uri="{FF2B5EF4-FFF2-40B4-BE49-F238E27FC236}">
                  <a16:creationId xmlns="" xmlns:a16="http://schemas.microsoft.com/office/drawing/2014/main" id="{4B075F50-4BC9-4E66-8233-BBA698F7B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2438" y="4121150"/>
              <a:ext cx="60325" cy="60325"/>
            </a:xfrm>
            <a:custGeom>
              <a:avLst/>
              <a:gdLst>
                <a:gd name="T0" fmla="*/ 8 w 16"/>
                <a:gd name="T1" fmla="*/ 0 h 16"/>
                <a:gd name="T2" fmla="*/ 16 w 16"/>
                <a:gd name="T3" fmla="*/ 8 h 16"/>
                <a:gd name="T4" fmla="*/ 8 w 16"/>
                <a:gd name="T5" fmla="*/ 16 h 16"/>
                <a:gd name="T6" fmla="*/ 0 w 16"/>
                <a:gd name="T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8" y="0"/>
                  </a:move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ubicBezTo>
                    <a:pt x="4" y="16"/>
                    <a:pt x="0" y="12"/>
                    <a:pt x="0" y="8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8893480" y="2906350"/>
            <a:ext cx="25928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NỘI DUNG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757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="" xmlns:a16="http://schemas.microsoft.com/office/drawing/2014/main" id="{984D1001-8A0C-407F-9765-8A9A2EEE89E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0984984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47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0BA91F-02BC-4AED-8ABA-3D87A0099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Autofit/>
          </a:bodyPr>
          <a:lstStyle/>
          <a:p>
            <a:r>
              <a:rPr lang="en-US" sz="3600" i="0" dirty="0">
                <a:solidFill>
                  <a:srgbClr val="403E3E"/>
                </a:solidFill>
                <a:effectLst/>
                <a:latin typeface="+mj-lt"/>
              </a:rPr>
              <a:t> </a:t>
            </a:r>
            <a:r>
              <a:rPr lang="en-US" sz="3600" i="0" dirty="0" smtClean="0">
                <a:solidFill>
                  <a:srgbClr val="403E3E"/>
                </a:solidFill>
                <a:effectLst/>
                <a:latin typeface="+mj-lt"/>
              </a:rPr>
              <a:t>PHÂN TÍCH THIẾT KẾ HỆ THỐNG</a:t>
            </a:r>
            <a:endParaRPr lang="en-US" sz="3600" dirty="0">
              <a:latin typeface="+mj-lt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A2F7E9B0-1D76-45E1-AF53-A9321C5246C6}"/>
              </a:ext>
            </a:extLst>
          </p:cNvPr>
          <p:cNvGrpSpPr/>
          <p:nvPr/>
        </p:nvGrpSpPr>
        <p:grpSpPr>
          <a:xfrm>
            <a:off x="3535807" y="3524317"/>
            <a:ext cx="789232" cy="723766"/>
            <a:chOff x="7005638" y="2909888"/>
            <a:chExt cx="344488" cy="315913"/>
          </a:xfrm>
        </p:grpSpPr>
        <p:sp>
          <p:nvSpPr>
            <p:cNvPr id="23" name="Oval 302">
              <a:extLst>
                <a:ext uri="{FF2B5EF4-FFF2-40B4-BE49-F238E27FC236}">
                  <a16:creationId xmlns="" xmlns:a16="http://schemas.microsoft.com/office/drawing/2014/main" id="{7F8B3845-0379-4999-9477-A099649A6E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0575" y="2909888"/>
              <a:ext cx="74613" cy="76200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Oval 303">
              <a:extLst>
                <a:ext uri="{FF2B5EF4-FFF2-40B4-BE49-F238E27FC236}">
                  <a16:creationId xmlns="" xmlns:a16="http://schemas.microsoft.com/office/drawing/2014/main" id="{EFCE864B-C0C5-462C-9EA6-651991581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61225" y="2940051"/>
              <a:ext cx="44450" cy="4603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Oval 304">
              <a:extLst>
                <a:ext uri="{FF2B5EF4-FFF2-40B4-BE49-F238E27FC236}">
                  <a16:creationId xmlns="" xmlns:a16="http://schemas.microsoft.com/office/drawing/2014/main" id="{B26B92E5-9F2F-4B20-9443-77DDFC40EB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0088" y="2940051"/>
              <a:ext cx="44450" cy="4603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305">
              <a:extLst>
                <a:ext uri="{FF2B5EF4-FFF2-40B4-BE49-F238E27FC236}">
                  <a16:creationId xmlns="" xmlns:a16="http://schemas.microsoft.com/office/drawing/2014/main" id="{1751CD72-AA13-4A18-A0FD-51466153E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170238"/>
              <a:ext cx="344488" cy="55563"/>
            </a:xfrm>
            <a:custGeom>
              <a:avLst/>
              <a:gdLst>
                <a:gd name="T0" fmla="*/ 66 w 92"/>
                <a:gd name="T1" fmla="*/ 0 h 15"/>
                <a:gd name="T2" fmla="*/ 92 w 92"/>
                <a:gd name="T3" fmla="*/ 7 h 15"/>
                <a:gd name="T4" fmla="*/ 46 w 92"/>
                <a:gd name="T5" fmla="*/ 15 h 15"/>
                <a:gd name="T6" fmla="*/ 0 w 92"/>
                <a:gd name="T7" fmla="*/ 7 h 15"/>
                <a:gd name="T8" fmla="*/ 26 w 92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5">
                  <a:moveTo>
                    <a:pt x="66" y="0"/>
                  </a:moveTo>
                  <a:cubicBezTo>
                    <a:pt x="81" y="1"/>
                    <a:pt x="92" y="4"/>
                    <a:pt x="92" y="7"/>
                  </a:cubicBezTo>
                  <a:cubicBezTo>
                    <a:pt x="92" y="11"/>
                    <a:pt x="71" y="15"/>
                    <a:pt x="46" y="15"/>
                  </a:cubicBezTo>
                  <a:cubicBezTo>
                    <a:pt x="21" y="15"/>
                    <a:pt x="0" y="11"/>
                    <a:pt x="0" y="7"/>
                  </a:cubicBezTo>
                  <a:cubicBezTo>
                    <a:pt x="0" y="4"/>
                    <a:pt x="11" y="1"/>
                    <a:pt x="26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306">
              <a:extLst>
                <a:ext uri="{FF2B5EF4-FFF2-40B4-BE49-F238E27FC236}">
                  <a16:creationId xmlns="" xmlns:a16="http://schemas.microsoft.com/office/drawing/2014/main" id="{55DEB3D3-3067-40D3-9031-A101239CD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5" y="3014663"/>
              <a:ext cx="74613" cy="136525"/>
            </a:xfrm>
            <a:custGeom>
              <a:avLst/>
              <a:gdLst>
                <a:gd name="T0" fmla="*/ 20 w 20"/>
                <a:gd name="T1" fmla="*/ 36 h 36"/>
                <a:gd name="T2" fmla="*/ 0 w 20"/>
                <a:gd name="T3" fmla="*/ 36 h 36"/>
                <a:gd name="T4" fmla="*/ 0 w 20"/>
                <a:gd name="T5" fmla="*/ 10 h 36"/>
                <a:gd name="T6" fmla="*/ 10 w 20"/>
                <a:gd name="T7" fmla="*/ 0 h 36"/>
                <a:gd name="T8" fmla="*/ 20 w 20"/>
                <a:gd name="T9" fmla="*/ 10 h 36"/>
                <a:gd name="T10" fmla="*/ 20 w 20"/>
                <a:gd name="T11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6">
                  <a:moveTo>
                    <a:pt x="20" y="36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lnTo>
                    <a:pt x="20" y="36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307">
              <a:extLst>
                <a:ext uri="{FF2B5EF4-FFF2-40B4-BE49-F238E27FC236}">
                  <a16:creationId xmlns="" xmlns:a16="http://schemas.microsoft.com/office/drawing/2014/main" id="{8E0EF9AE-8DDD-4BC5-9D8F-267620484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308">
              <a:extLst>
                <a:ext uri="{FF2B5EF4-FFF2-40B4-BE49-F238E27FC236}">
                  <a16:creationId xmlns="" xmlns:a16="http://schemas.microsoft.com/office/drawing/2014/main" id="{A3D7ECB0-268A-4A35-8029-33488EB75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826718" y="1427967"/>
            <a:ext cx="6538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1. CÁC TÁC NHÂN VÀ USE CASE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27134" y="2397772"/>
            <a:ext cx="38454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+ </a:t>
            </a: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endParaRPr lang="en-US" dirty="0" smtClean="0"/>
          </a:p>
          <a:p>
            <a:r>
              <a:rPr lang="en-US" dirty="0" smtClean="0"/>
              <a:t>+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endParaRPr lang="en-US" dirty="0" smtClean="0"/>
          </a:p>
          <a:p>
            <a:r>
              <a:rPr lang="en-US" dirty="0" smtClean="0"/>
              <a:t>+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endParaRPr lang="en-US" dirty="0" smtClean="0"/>
          </a:p>
          <a:p>
            <a:r>
              <a:rPr lang="en-US" dirty="0" smtClean="0"/>
              <a:t>+ </a:t>
            </a: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r>
              <a:rPr lang="en-US" dirty="0" smtClean="0"/>
              <a:t> </a:t>
            </a:r>
            <a:r>
              <a:rPr lang="en-US" dirty="0" err="1"/>
              <a:t>t</a:t>
            </a:r>
            <a:r>
              <a:rPr lang="en-US" dirty="0" err="1" smtClean="0"/>
              <a:t>hành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48613" y="1882500"/>
            <a:ext cx="4033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105B97"/>
                </a:solidFill>
              </a:rPr>
              <a:t>- CÁC USE CASE: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27134" y="1882500"/>
            <a:ext cx="3645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105B97"/>
                </a:solidFill>
              </a:rPr>
              <a:t>- CÁC TÁC NHÂN</a:t>
            </a:r>
            <a:endParaRPr lang="en-US" b="1" dirty="0">
              <a:solidFill>
                <a:srgbClr val="105B97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49030" y="2267734"/>
            <a:ext cx="34321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 smtClean="0"/>
              <a:t>KHÁCH HÀNG:</a:t>
            </a:r>
          </a:p>
          <a:p>
            <a:r>
              <a:rPr lang="en-US" dirty="0"/>
              <a:t>+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pphaamr</a:t>
            </a:r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Thêm</a:t>
            </a:r>
            <a:r>
              <a:rPr lang="en-US" dirty="0"/>
              <a:t>, </a:t>
            </a:r>
            <a:r>
              <a:rPr lang="en-US" dirty="0" err="1"/>
              <a:t>bớt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256733" y="2278120"/>
            <a:ext cx="22421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 smtClean="0"/>
              <a:t>QUẢN LÝ:</a:t>
            </a:r>
          </a:p>
          <a:p>
            <a:r>
              <a:rPr lang="en-US" dirty="0"/>
              <a:t>+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 smtClean="0"/>
              <a:t>phẩm</a:t>
            </a:r>
            <a:r>
              <a:rPr lang="en-US" dirty="0" smtClean="0"/>
              <a:t>.</a:t>
            </a:r>
          </a:p>
          <a:p>
            <a:r>
              <a:rPr lang="en-US" dirty="0" smtClean="0"/>
              <a:t>+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hóa</a:t>
            </a:r>
            <a:r>
              <a:rPr lang="en-US" dirty="0" smtClean="0"/>
              <a:t> </a:t>
            </a:r>
            <a:r>
              <a:rPr lang="en-US" dirty="0" err="1" smtClean="0"/>
              <a:t>đơn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5022937" y="1890106"/>
            <a:ext cx="0" cy="374850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131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="" xmlns:a16="http://schemas.microsoft.com/office/drawing/2014/main" id="{984D1001-8A0C-407F-9765-8A9A2EEE89E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595092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31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0BA91F-02BC-4AED-8ABA-3D87A0099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Autofit/>
          </a:bodyPr>
          <a:lstStyle/>
          <a:p>
            <a:r>
              <a:rPr lang="en-US" sz="3600" i="0" dirty="0">
                <a:solidFill>
                  <a:srgbClr val="403E3E"/>
                </a:solidFill>
                <a:effectLst/>
                <a:latin typeface="+mj-lt"/>
              </a:rPr>
              <a:t> </a:t>
            </a:r>
            <a:r>
              <a:rPr lang="en-US" sz="3600" i="0" dirty="0" smtClean="0">
                <a:solidFill>
                  <a:srgbClr val="403E3E"/>
                </a:solidFill>
                <a:effectLst/>
                <a:latin typeface="+mj-lt"/>
              </a:rPr>
              <a:t>PHÂN TÍCH THIẾT KẾ HỆ THỐNG</a:t>
            </a:r>
            <a:endParaRPr lang="en-US" sz="3600" dirty="0">
              <a:latin typeface="+mj-lt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A2F7E9B0-1D76-45E1-AF53-A9321C5246C6}"/>
              </a:ext>
            </a:extLst>
          </p:cNvPr>
          <p:cNvGrpSpPr/>
          <p:nvPr/>
        </p:nvGrpSpPr>
        <p:grpSpPr>
          <a:xfrm>
            <a:off x="3535807" y="3524317"/>
            <a:ext cx="789232" cy="723766"/>
            <a:chOff x="7005638" y="2909888"/>
            <a:chExt cx="344488" cy="315913"/>
          </a:xfrm>
        </p:grpSpPr>
        <p:sp>
          <p:nvSpPr>
            <p:cNvPr id="23" name="Oval 302">
              <a:extLst>
                <a:ext uri="{FF2B5EF4-FFF2-40B4-BE49-F238E27FC236}">
                  <a16:creationId xmlns="" xmlns:a16="http://schemas.microsoft.com/office/drawing/2014/main" id="{7F8B3845-0379-4999-9477-A099649A6E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0575" y="2909888"/>
              <a:ext cx="74613" cy="76200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Oval 303">
              <a:extLst>
                <a:ext uri="{FF2B5EF4-FFF2-40B4-BE49-F238E27FC236}">
                  <a16:creationId xmlns="" xmlns:a16="http://schemas.microsoft.com/office/drawing/2014/main" id="{EFCE864B-C0C5-462C-9EA6-651991581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61225" y="2940051"/>
              <a:ext cx="44450" cy="4603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Oval 304">
              <a:extLst>
                <a:ext uri="{FF2B5EF4-FFF2-40B4-BE49-F238E27FC236}">
                  <a16:creationId xmlns="" xmlns:a16="http://schemas.microsoft.com/office/drawing/2014/main" id="{B26B92E5-9F2F-4B20-9443-77DDFC40EB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0088" y="2940051"/>
              <a:ext cx="44450" cy="4603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305">
              <a:extLst>
                <a:ext uri="{FF2B5EF4-FFF2-40B4-BE49-F238E27FC236}">
                  <a16:creationId xmlns="" xmlns:a16="http://schemas.microsoft.com/office/drawing/2014/main" id="{1751CD72-AA13-4A18-A0FD-51466153E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170238"/>
              <a:ext cx="344488" cy="55563"/>
            </a:xfrm>
            <a:custGeom>
              <a:avLst/>
              <a:gdLst>
                <a:gd name="T0" fmla="*/ 66 w 92"/>
                <a:gd name="T1" fmla="*/ 0 h 15"/>
                <a:gd name="T2" fmla="*/ 92 w 92"/>
                <a:gd name="T3" fmla="*/ 7 h 15"/>
                <a:gd name="T4" fmla="*/ 46 w 92"/>
                <a:gd name="T5" fmla="*/ 15 h 15"/>
                <a:gd name="T6" fmla="*/ 0 w 92"/>
                <a:gd name="T7" fmla="*/ 7 h 15"/>
                <a:gd name="T8" fmla="*/ 26 w 92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5">
                  <a:moveTo>
                    <a:pt x="66" y="0"/>
                  </a:moveTo>
                  <a:cubicBezTo>
                    <a:pt x="81" y="1"/>
                    <a:pt x="92" y="4"/>
                    <a:pt x="92" y="7"/>
                  </a:cubicBezTo>
                  <a:cubicBezTo>
                    <a:pt x="92" y="11"/>
                    <a:pt x="71" y="15"/>
                    <a:pt x="46" y="15"/>
                  </a:cubicBezTo>
                  <a:cubicBezTo>
                    <a:pt x="21" y="15"/>
                    <a:pt x="0" y="11"/>
                    <a:pt x="0" y="7"/>
                  </a:cubicBezTo>
                  <a:cubicBezTo>
                    <a:pt x="0" y="4"/>
                    <a:pt x="11" y="1"/>
                    <a:pt x="26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306">
              <a:extLst>
                <a:ext uri="{FF2B5EF4-FFF2-40B4-BE49-F238E27FC236}">
                  <a16:creationId xmlns="" xmlns:a16="http://schemas.microsoft.com/office/drawing/2014/main" id="{55DEB3D3-3067-40D3-9031-A101239CD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5" y="3014663"/>
              <a:ext cx="74613" cy="136525"/>
            </a:xfrm>
            <a:custGeom>
              <a:avLst/>
              <a:gdLst>
                <a:gd name="T0" fmla="*/ 20 w 20"/>
                <a:gd name="T1" fmla="*/ 36 h 36"/>
                <a:gd name="T2" fmla="*/ 0 w 20"/>
                <a:gd name="T3" fmla="*/ 36 h 36"/>
                <a:gd name="T4" fmla="*/ 0 w 20"/>
                <a:gd name="T5" fmla="*/ 10 h 36"/>
                <a:gd name="T6" fmla="*/ 10 w 20"/>
                <a:gd name="T7" fmla="*/ 0 h 36"/>
                <a:gd name="T8" fmla="*/ 20 w 20"/>
                <a:gd name="T9" fmla="*/ 10 h 36"/>
                <a:gd name="T10" fmla="*/ 20 w 20"/>
                <a:gd name="T11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6">
                  <a:moveTo>
                    <a:pt x="20" y="36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lnTo>
                    <a:pt x="20" y="36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307">
              <a:extLst>
                <a:ext uri="{FF2B5EF4-FFF2-40B4-BE49-F238E27FC236}">
                  <a16:creationId xmlns="" xmlns:a16="http://schemas.microsoft.com/office/drawing/2014/main" id="{8E0EF9AE-8DDD-4BC5-9D8F-267620484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308">
              <a:extLst>
                <a:ext uri="{FF2B5EF4-FFF2-40B4-BE49-F238E27FC236}">
                  <a16:creationId xmlns="" xmlns:a16="http://schemas.microsoft.com/office/drawing/2014/main" id="{A3D7ECB0-268A-4A35-8029-33488EB75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826718" y="1427967"/>
            <a:ext cx="6538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2</a:t>
            </a:r>
            <a:r>
              <a:rPr lang="en-US" b="1" dirty="0" smtClean="0">
                <a:solidFill>
                  <a:srgbClr val="FF0000"/>
                </a:solidFill>
              </a:rPr>
              <a:t>. BIỂU ĐỒ USE CASE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72718" name="Picture 1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109" y="2173073"/>
            <a:ext cx="3792538" cy="2011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26718" y="4521896"/>
            <a:ext cx="40584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Hình</a:t>
            </a:r>
            <a:r>
              <a:rPr lang="en-US" sz="1600" dirty="0" smtClean="0"/>
              <a:t> 1: </a:t>
            </a:r>
            <a:r>
              <a:rPr lang="en-US" sz="1600" dirty="0" err="1" smtClean="0"/>
              <a:t>Biểu</a:t>
            </a:r>
            <a:r>
              <a:rPr lang="en-US" sz="1600" dirty="0" smtClean="0"/>
              <a:t> </a:t>
            </a:r>
            <a:r>
              <a:rPr lang="en-US" sz="1600" dirty="0" err="1" smtClean="0"/>
              <a:t>đồ</a:t>
            </a:r>
            <a:r>
              <a:rPr lang="en-US" sz="1600" dirty="0" smtClean="0"/>
              <a:t> </a:t>
            </a:r>
            <a:r>
              <a:rPr lang="en-US" sz="1600" dirty="0" err="1" smtClean="0"/>
              <a:t>usecase</a:t>
            </a:r>
            <a:r>
              <a:rPr lang="en-US" sz="1600" dirty="0" smtClean="0"/>
              <a:t> </a:t>
            </a:r>
            <a:r>
              <a:rPr lang="en-US" sz="1600" dirty="0" err="1" smtClean="0"/>
              <a:t>gói</a:t>
            </a:r>
            <a:r>
              <a:rPr lang="en-US" sz="1600" dirty="0" smtClean="0"/>
              <a:t> </a:t>
            </a:r>
            <a:r>
              <a:rPr lang="en-US" sz="1600" dirty="0" err="1" smtClean="0"/>
              <a:t>đăng</a:t>
            </a:r>
            <a:r>
              <a:rPr lang="en-US" sz="1600" dirty="0" smtClean="0"/>
              <a:t> </a:t>
            </a:r>
            <a:r>
              <a:rPr lang="en-US" sz="1600" dirty="0" err="1" smtClean="0"/>
              <a:t>nhập</a:t>
            </a:r>
            <a:r>
              <a:rPr lang="en-US" sz="1600" dirty="0" smtClean="0"/>
              <a:t>, </a:t>
            </a:r>
            <a:r>
              <a:rPr lang="en-US" sz="1600" dirty="0" err="1" smtClean="0"/>
              <a:t>đăng</a:t>
            </a:r>
            <a:r>
              <a:rPr lang="en-US" sz="1600" dirty="0" smtClean="0"/>
              <a:t> </a:t>
            </a:r>
            <a:r>
              <a:rPr lang="en-US" sz="1600" dirty="0" err="1" smtClean="0"/>
              <a:t>ký</a:t>
            </a:r>
            <a:endParaRPr lang="en-US" sz="1600" dirty="0"/>
          </a:p>
        </p:txBody>
      </p:sp>
      <p:pic>
        <p:nvPicPr>
          <p:cNvPr id="72719" name="Picture 1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22" y="2181582"/>
            <a:ext cx="4653397" cy="2398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49447" y="4521896"/>
            <a:ext cx="44467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Hình</a:t>
            </a:r>
            <a:r>
              <a:rPr lang="en-US" sz="1600" dirty="0" smtClean="0"/>
              <a:t> 2: </a:t>
            </a:r>
            <a:r>
              <a:rPr lang="en-US" sz="1600" dirty="0" err="1" smtClean="0"/>
              <a:t>Biểu</a:t>
            </a:r>
            <a:r>
              <a:rPr lang="en-US" sz="1600" dirty="0" smtClean="0"/>
              <a:t> </a:t>
            </a:r>
            <a:r>
              <a:rPr lang="en-US" sz="1600" dirty="0" err="1" smtClean="0"/>
              <a:t>đồ</a:t>
            </a:r>
            <a:r>
              <a:rPr lang="en-US" sz="1600" dirty="0" smtClean="0"/>
              <a:t> </a:t>
            </a:r>
            <a:r>
              <a:rPr lang="en-US" sz="1600" dirty="0" err="1" smtClean="0"/>
              <a:t>usecase</a:t>
            </a:r>
            <a:r>
              <a:rPr lang="en-US" sz="1600" dirty="0" smtClean="0"/>
              <a:t> </a:t>
            </a:r>
            <a:r>
              <a:rPr lang="en-US" sz="1600" dirty="0" err="1" smtClean="0"/>
              <a:t>gói</a:t>
            </a:r>
            <a:r>
              <a:rPr lang="en-US" sz="1600" dirty="0" smtClean="0"/>
              <a:t> </a:t>
            </a:r>
            <a:r>
              <a:rPr lang="en-US" sz="1600" dirty="0" err="1" smtClean="0"/>
              <a:t>quản</a:t>
            </a:r>
            <a:r>
              <a:rPr lang="en-US" sz="1600" dirty="0" smtClean="0"/>
              <a:t> </a:t>
            </a:r>
            <a:r>
              <a:rPr lang="en-US" sz="1600" dirty="0" err="1" smtClean="0"/>
              <a:t>lý</a:t>
            </a:r>
            <a:r>
              <a:rPr lang="en-US" sz="1600" dirty="0" smtClean="0"/>
              <a:t> </a:t>
            </a:r>
            <a:r>
              <a:rPr lang="en-US" sz="1600" dirty="0" err="1" smtClean="0"/>
              <a:t>danh</a:t>
            </a:r>
            <a:r>
              <a:rPr lang="en-US" sz="1600" dirty="0" smtClean="0"/>
              <a:t> </a:t>
            </a:r>
            <a:r>
              <a:rPr lang="en-US" sz="1600" dirty="0" err="1" smtClean="0"/>
              <a:t>mục</a:t>
            </a:r>
            <a:r>
              <a:rPr lang="en-US" sz="1600" dirty="0" smtClean="0"/>
              <a:t> </a:t>
            </a:r>
            <a:r>
              <a:rPr lang="en-US" sz="1600" dirty="0" err="1" smtClean="0"/>
              <a:t>sản</a:t>
            </a:r>
            <a:r>
              <a:rPr lang="en-US" sz="1600" dirty="0" smtClean="0"/>
              <a:t> </a:t>
            </a:r>
            <a:r>
              <a:rPr lang="en-US" sz="1600" dirty="0" err="1" smtClean="0"/>
              <a:t>phẩm</a:t>
            </a:r>
            <a:r>
              <a:rPr lang="en-US" sz="1600" dirty="0" smtClean="0"/>
              <a:t>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144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="" xmlns:a16="http://schemas.microsoft.com/office/drawing/2014/main" id="{984D1001-8A0C-407F-9765-8A9A2EEE89E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595092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54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0BA91F-02BC-4AED-8ABA-3D87A0099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Autofit/>
          </a:bodyPr>
          <a:lstStyle/>
          <a:p>
            <a:r>
              <a:rPr lang="en-US" sz="3600" i="0" dirty="0">
                <a:solidFill>
                  <a:srgbClr val="403E3E"/>
                </a:solidFill>
                <a:effectLst/>
                <a:latin typeface="+mj-lt"/>
              </a:rPr>
              <a:t> </a:t>
            </a:r>
            <a:r>
              <a:rPr lang="en-US" sz="3600" i="0" dirty="0" smtClean="0">
                <a:solidFill>
                  <a:srgbClr val="403E3E"/>
                </a:solidFill>
                <a:effectLst/>
                <a:latin typeface="+mj-lt"/>
              </a:rPr>
              <a:t>PHÂN TÍCH THIẾT KẾ HỆ THỐNG</a:t>
            </a:r>
            <a:endParaRPr lang="en-US" sz="3600" dirty="0">
              <a:latin typeface="+mj-lt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A2F7E9B0-1D76-45E1-AF53-A9321C5246C6}"/>
              </a:ext>
            </a:extLst>
          </p:cNvPr>
          <p:cNvGrpSpPr/>
          <p:nvPr/>
        </p:nvGrpSpPr>
        <p:grpSpPr>
          <a:xfrm>
            <a:off x="3535807" y="3524317"/>
            <a:ext cx="789232" cy="723766"/>
            <a:chOff x="7005638" y="2909888"/>
            <a:chExt cx="344488" cy="315913"/>
          </a:xfrm>
        </p:grpSpPr>
        <p:sp>
          <p:nvSpPr>
            <p:cNvPr id="23" name="Oval 302">
              <a:extLst>
                <a:ext uri="{FF2B5EF4-FFF2-40B4-BE49-F238E27FC236}">
                  <a16:creationId xmlns="" xmlns:a16="http://schemas.microsoft.com/office/drawing/2014/main" id="{7F8B3845-0379-4999-9477-A099649A6E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0575" y="2909888"/>
              <a:ext cx="74613" cy="76200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Oval 303">
              <a:extLst>
                <a:ext uri="{FF2B5EF4-FFF2-40B4-BE49-F238E27FC236}">
                  <a16:creationId xmlns="" xmlns:a16="http://schemas.microsoft.com/office/drawing/2014/main" id="{EFCE864B-C0C5-462C-9EA6-651991581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61225" y="2940051"/>
              <a:ext cx="44450" cy="4603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Oval 304">
              <a:extLst>
                <a:ext uri="{FF2B5EF4-FFF2-40B4-BE49-F238E27FC236}">
                  <a16:creationId xmlns="" xmlns:a16="http://schemas.microsoft.com/office/drawing/2014/main" id="{B26B92E5-9F2F-4B20-9443-77DDFC40EB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0088" y="2940051"/>
              <a:ext cx="44450" cy="4603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305">
              <a:extLst>
                <a:ext uri="{FF2B5EF4-FFF2-40B4-BE49-F238E27FC236}">
                  <a16:creationId xmlns="" xmlns:a16="http://schemas.microsoft.com/office/drawing/2014/main" id="{1751CD72-AA13-4A18-A0FD-51466153E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170238"/>
              <a:ext cx="344488" cy="55563"/>
            </a:xfrm>
            <a:custGeom>
              <a:avLst/>
              <a:gdLst>
                <a:gd name="T0" fmla="*/ 66 w 92"/>
                <a:gd name="T1" fmla="*/ 0 h 15"/>
                <a:gd name="T2" fmla="*/ 92 w 92"/>
                <a:gd name="T3" fmla="*/ 7 h 15"/>
                <a:gd name="T4" fmla="*/ 46 w 92"/>
                <a:gd name="T5" fmla="*/ 15 h 15"/>
                <a:gd name="T6" fmla="*/ 0 w 92"/>
                <a:gd name="T7" fmla="*/ 7 h 15"/>
                <a:gd name="T8" fmla="*/ 26 w 92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5">
                  <a:moveTo>
                    <a:pt x="66" y="0"/>
                  </a:moveTo>
                  <a:cubicBezTo>
                    <a:pt x="81" y="1"/>
                    <a:pt x="92" y="4"/>
                    <a:pt x="92" y="7"/>
                  </a:cubicBezTo>
                  <a:cubicBezTo>
                    <a:pt x="92" y="11"/>
                    <a:pt x="71" y="15"/>
                    <a:pt x="46" y="15"/>
                  </a:cubicBezTo>
                  <a:cubicBezTo>
                    <a:pt x="21" y="15"/>
                    <a:pt x="0" y="11"/>
                    <a:pt x="0" y="7"/>
                  </a:cubicBezTo>
                  <a:cubicBezTo>
                    <a:pt x="0" y="4"/>
                    <a:pt x="11" y="1"/>
                    <a:pt x="26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306">
              <a:extLst>
                <a:ext uri="{FF2B5EF4-FFF2-40B4-BE49-F238E27FC236}">
                  <a16:creationId xmlns="" xmlns:a16="http://schemas.microsoft.com/office/drawing/2014/main" id="{55DEB3D3-3067-40D3-9031-A101239CD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5" y="3014663"/>
              <a:ext cx="74613" cy="136525"/>
            </a:xfrm>
            <a:custGeom>
              <a:avLst/>
              <a:gdLst>
                <a:gd name="T0" fmla="*/ 20 w 20"/>
                <a:gd name="T1" fmla="*/ 36 h 36"/>
                <a:gd name="T2" fmla="*/ 0 w 20"/>
                <a:gd name="T3" fmla="*/ 36 h 36"/>
                <a:gd name="T4" fmla="*/ 0 w 20"/>
                <a:gd name="T5" fmla="*/ 10 h 36"/>
                <a:gd name="T6" fmla="*/ 10 w 20"/>
                <a:gd name="T7" fmla="*/ 0 h 36"/>
                <a:gd name="T8" fmla="*/ 20 w 20"/>
                <a:gd name="T9" fmla="*/ 10 h 36"/>
                <a:gd name="T10" fmla="*/ 20 w 20"/>
                <a:gd name="T11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6">
                  <a:moveTo>
                    <a:pt x="20" y="36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lnTo>
                    <a:pt x="20" y="36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307">
              <a:extLst>
                <a:ext uri="{FF2B5EF4-FFF2-40B4-BE49-F238E27FC236}">
                  <a16:creationId xmlns="" xmlns:a16="http://schemas.microsoft.com/office/drawing/2014/main" id="{8E0EF9AE-8DDD-4BC5-9D8F-267620484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308">
              <a:extLst>
                <a:ext uri="{FF2B5EF4-FFF2-40B4-BE49-F238E27FC236}">
                  <a16:creationId xmlns="" xmlns:a16="http://schemas.microsoft.com/office/drawing/2014/main" id="{A3D7ECB0-268A-4A35-8029-33488EB75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3014663"/>
              <a:ext cx="44450" cy="106363"/>
            </a:xfrm>
            <a:custGeom>
              <a:avLst/>
              <a:gdLst>
                <a:gd name="T0" fmla="*/ 12 w 12"/>
                <a:gd name="T1" fmla="*/ 28 h 28"/>
                <a:gd name="T2" fmla="*/ 0 w 12"/>
                <a:gd name="T3" fmla="*/ 28 h 28"/>
                <a:gd name="T4" fmla="*/ 0 w 12"/>
                <a:gd name="T5" fmla="*/ 6 h 28"/>
                <a:gd name="T6" fmla="*/ 6 w 12"/>
                <a:gd name="T7" fmla="*/ 0 h 28"/>
                <a:gd name="T8" fmla="*/ 12 w 12"/>
                <a:gd name="T9" fmla="*/ 6 h 28"/>
                <a:gd name="T10" fmla="*/ 12 w 1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28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746600" y="1243301"/>
            <a:ext cx="6538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3. MỐI QUAN HỆ GIỮA CÁC BẢNG TRONG CSDL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73742" name="Picture 1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18" y="1612633"/>
            <a:ext cx="8813833" cy="4193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07557" y="6118790"/>
            <a:ext cx="70521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Hình</a:t>
            </a:r>
            <a:r>
              <a:rPr lang="en-US" sz="1600" dirty="0" smtClean="0"/>
              <a:t> 3: </a:t>
            </a:r>
            <a:r>
              <a:rPr lang="en-US" sz="1600" dirty="0" err="1" smtClean="0"/>
              <a:t>Biểu</a:t>
            </a:r>
            <a:r>
              <a:rPr lang="en-US" sz="1600" dirty="0" smtClean="0"/>
              <a:t> </a:t>
            </a:r>
            <a:r>
              <a:rPr lang="en-US" sz="1600" dirty="0" err="1" smtClean="0"/>
              <a:t>đồ</a:t>
            </a:r>
            <a:r>
              <a:rPr lang="en-US" sz="1600" dirty="0" smtClean="0"/>
              <a:t> </a:t>
            </a:r>
            <a:r>
              <a:rPr lang="en-US" sz="1600" dirty="0" err="1" smtClean="0"/>
              <a:t>thể</a:t>
            </a:r>
            <a:r>
              <a:rPr lang="en-US" sz="1600" dirty="0" smtClean="0"/>
              <a:t> </a:t>
            </a:r>
            <a:r>
              <a:rPr lang="en-US" sz="1600" dirty="0" err="1" smtClean="0"/>
              <a:t>hiện</a:t>
            </a:r>
            <a:r>
              <a:rPr lang="en-US" sz="1600" dirty="0" smtClean="0"/>
              <a:t> </a:t>
            </a:r>
            <a:r>
              <a:rPr lang="en-US" sz="1600" dirty="0" err="1" smtClean="0"/>
              <a:t>mối</a:t>
            </a:r>
            <a:r>
              <a:rPr lang="en-US" sz="1600" dirty="0" smtClean="0"/>
              <a:t> </a:t>
            </a:r>
            <a:r>
              <a:rPr lang="en-US" sz="1600" dirty="0" err="1" smtClean="0"/>
              <a:t>quan</a:t>
            </a:r>
            <a:r>
              <a:rPr lang="en-US" sz="1600" dirty="0" smtClean="0"/>
              <a:t> </a:t>
            </a:r>
            <a:r>
              <a:rPr lang="en-US" sz="1600" dirty="0" err="1" smtClean="0"/>
              <a:t>hệ</a:t>
            </a:r>
            <a:r>
              <a:rPr lang="en-US" sz="1600" dirty="0" smtClean="0"/>
              <a:t> </a:t>
            </a:r>
            <a:r>
              <a:rPr lang="en-US" sz="1600" dirty="0" err="1" smtClean="0"/>
              <a:t>giữa</a:t>
            </a:r>
            <a:r>
              <a:rPr lang="en-US" sz="1600" dirty="0" smtClean="0"/>
              <a:t> </a:t>
            </a:r>
            <a:r>
              <a:rPr lang="en-US" sz="1600" dirty="0" err="1" smtClean="0"/>
              <a:t>các</a:t>
            </a:r>
            <a:r>
              <a:rPr lang="en-US" sz="1600" dirty="0" smtClean="0"/>
              <a:t> </a:t>
            </a:r>
            <a:r>
              <a:rPr lang="en-US" sz="1600" dirty="0" err="1" smtClean="0"/>
              <a:t>bảng</a:t>
            </a:r>
            <a:r>
              <a:rPr lang="en-US" sz="1600" dirty="0" smtClean="0"/>
              <a:t> </a:t>
            </a:r>
            <a:r>
              <a:rPr lang="en-US" sz="1600" dirty="0" err="1" smtClean="0"/>
              <a:t>trong</a:t>
            </a:r>
            <a:r>
              <a:rPr lang="en-US" sz="1600" dirty="0" smtClean="0"/>
              <a:t> CSDL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144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500ps.UB5gx63fzRFdDjw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9SOX6z6TmiJrtpEZPUnq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v8Ke_bBdwbDcySV3NOKVA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QoGnvVz38fyDwzX9uomSQ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cOC6JjGHxclOcC9mpfuo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H_96fGnV7maXJXeezgN0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clMmChe9DXzjBbC6Ns.ng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NfMt_9IUZmR4dAI2vtpIQ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fxRnKPZXNe0hAeC7LG76g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rcfXOqYtZIwjn.KCVDk5Q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dUOc2yttxvDG4y9WA1Nj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BBOC9BprqMdNtcYEXKFU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IFArVL.DeOOXVc5P4RAx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qK5ABAoYQ7P94TI78Qohw"/>
</p:tagLst>
</file>

<file path=ppt/theme/theme1.xml><?xml version="1.0" encoding="utf-8"?>
<a:theme xmlns:a="http://schemas.openxmlformats.org/drawingml/2006/main" name="Office Theme">
  <a:themeElements>
    <a:clrScheme name="Custom 16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F3A40"/>
      </a:accent1>
      <a:accent2>
        <a:srgbClr val="48CAD9"/>
      </a:accent2>
      <a:accent3>
        <a:srgbClr val="F2F2F2"/>
      </a:accent3>
      <a:accent4>
        <a:srgbClr val="D9B166"/>
      </a:accent4>
      <a:accent5>
        <a:srgbClr val="BF863F"/>
      </a:accent5>
      <a:accent6>
        <a:srgbClr val="FFFFFF"/>
      </a:accent6>
      <a:hlink>
        <a:srgbClr val="0563C1"/>
      </a:hlink>
      <a:folHlink>
        <a:srgbClr val="954F72"/>
      </a:folHlink>
    </a:clrScheme>
    <a:fontScheme name="Custom 20">
      <a:majorFont>
        <a:latin typeface="Segoe UI 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2751</TotalTime>
  <Words>478</Words>
  <Application>Microsoft Office PowerPoint</Application>
  <PresentationFormat>Custom</PresentationFormat>
  <Paragraphs>88</Paragraphs>
  <Slides>12</Slides>
  <Notes>9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Office Theme</vt:lpstr>
      <vt:lpstr>2_Office Theme</vt:lpstr>
      <vt:lpstr>think-cell Slide</vt:lpstr>
      <vt:lpstr>PowerPoint Presentation</vt:lpstr>
      <vt:lpstr>NỘI DUNG</vt:lpstr>
      <vt:lpstr>PowerPoint Presentation</vt:lpstr>
      <vt:lpstr>PowerPoint Presentation</vt:lpstr>
      <vt:lpstr>CÔNG NGHỆ</vt:lpstr>
      <vt:lpstr>PHÂN TÍCH THIẾT KẾ HỆ THỐNG</vt:lpstr>
      <vt:lpstr> PHÂN TÍCH THIẾT KẾ HỆ THỐNG</vt:lpstr>
      <vt:lpstr> PHÂN TÍCH THIẾT KẾ HỆ THỐNG</vt:lpstr>
      <vt:lpstr> PHÂN TÍCH THIẾT KẾ HỆ THỐNG</vt:lpstr>
      <vt:lpstr> KẾT QUẢ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erybagas</dc:creator>
  <cp:lastModifiedBy>Windows User</cp:lastModifiedBy>
  <cp:revision>266</cp:revision>
  <dcterms:created xsi:type="dcterms:W3CDTF">2019-08-16T12:08:31Z</dcterms:created>
  <dcterms:modified xsi:type="dcterms:W3CDTF">2021-01-16T01:04:58Z</dcterms:modified>
</cp:coreProperties>
</file>

<file path=docProps/thumbnail.jpeg>
</file>